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37"/>
  </p:handoutMasterIdLst>
  <p:sldIdLst>
    <p:sldId id="257" r:id="rId4"/>
    <p:sldId id="258" r:id="rId6"/>
    <p:sldId id="259" r:id="rId7"/>
    <p:sldId id="285" r:id="rId8"/>
    <p:sldId id="335" r:id="rId9"/>
    <p:sldId id="263" r:id="rId10"/>
    <p:sldId id="336" r:id="rId11"/>
    <p:sldId id="337" r:id="rId12"/>
    <p:sldId id="339" r:id="rId13"/>
    <p:sldId id="338" r:id="rId14"/>
    <p:sldId id="340" r:id="rId15"/>
    <p:sldId id="267" r:id="rId16"/>
    <p:sldId id="369" r:id="rId17"/>
    <p:sldId id="341" r:id="rId18"/>
    <p:sldId id="366" r:id="rId19"/>
    <p:sldId id="377" r:id="rId20"/>
    <p:sldId id="367" r:id="rId21"/>
    <p:sldId id="374" r:id="rId22"/>
    <p:sldId id="381" r:id="rId23"/>
    <p:sldId id="376" r:id="rId24"/>
    <p:sldId id="378" r:id="rId25"/>
    <p:sldId id="382" r:id="rId26"/>
    <p:sldId id="379" r:id="rId27"/>
    <p:sldId id="383" r:id="rId28"/>
    <p:sldId id="385" r:id="rId29"/>
    <p:sldId id="387" r:id="rId30"/>
    <p:sldId id="384" r:id="rId31"/>
    <p:sldId id="386" r:id="rId32"/>
    <p:sldId id="380" r:id="rId33"/>
    <p:sldId id="388" r:id="rId34"/>
    <p:sldId id="389" r:id="rId35"/>
    <p:sldId id="373" r:id="rId36"/>
  </p:sldIdLst>
  <p:sldSz cx="12192000" cy="6858000"/>
  <p:notesSz cx="7103745" cy="10234295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5" userDrawn="1">
          <p15:clr>
            <a:srgbClr val="A4A3A4"/>
          </p15:clr>
        </p15:guide>
        <p15:guide id="2" pos="3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085"/>
        <p:guide pos="38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2" Type="http://schemas.openxmlformats.org/officeDocument/2006/relationships/tags" Target="tags/tag169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>
            <p:custDataLst>
              <p:tags r:id="rId2"/>
            </p:custDataLst>
          </p:nvPr>
        </p:nvSpPr>
        <p:spPr>
          <a:xfrm>
            <a:off x="1" y="787400"/>
            <a:ext cx="11095355" cy="3505200"/>
          </a:xfrm>
          <a:custGeom>
            <a:avLst/>
            <a:gdLst>
              <a:gd name="connsiteX0" fmla="*/ 10131107 w 11095355"/>
              <a:gd name="connsiteY0" fmla="*/ 0 h 3505200"/>
              <a:gd name="connsiteX1" fmla="*/ 11095355 w 11095355"/>
              <a:gd name="connsiteY1" fmla="*/ 835025 h 3505200"/>
              <a:gd name="connsiteX2" fmla="*/ 11095355 w 11095355"/>
              <a:gd name="connsiteY2" fmla="*/ 3505200 h 3505200"/>
              <a:gd name="connsiteX3" fmla="*/ 0 w 11095355"/>
              <a:gd name="connsiteY3" fmla="*/ 180612 h 3505200"/>
              <a:gd name="connsiteX4" fmla="*/ 0 w 11095355"/>
              <a:gd name="connsiteY4" fmla="*/ 36392 h 3505200"/>
              <a:gd name="connsiteX0-1" fmla="*/ 0 w 11095355"/>
              <a:gd name="connsiteY0-2" fmla="*/ 180612 h 3505200"/>
              <a:gd name="connsiteX1-3" fmla="*/ 0 w 11095355"/>
              <a:gd name="connsiteY1-4" fmla="*/ 36392 h 3505200"/>
              <a:gd name="connsiteX2-5" fmla="*/ 10131107 w 11095355"/>
              <a:gd name="connsiteY2-6" fmla="*/ 0 h 3505200"/>
              <a:gd name="connsiteX3-7" fmla="*/ 11095355 w 11095355"/>
              <a:gd name="connsiteY3-8" fmla="*/ 835025 h 3505200"/>
              <a:gd name="connsiteX4-9" fmla="*/ 11095355 w 11095355"/>
              <a:gd name="connsiteY4-10" fmla="*/ 3505200 h 3505200"/>
              <a:gd name="connsiteX5" fmla="*/ 91440 w 11095355"/>
              <a:gd name="connsiteY5" fmla="*/ 272052 h 3505200"/>
              <a:gd name="connsiteX0-11" fmla="*/ 0 w 11095355"/>
              <a:gd name="connsiteY0-12" fmla="*/ 180612 h 3505200"/>
              <a:gd name="connsiteX1-13" fmla="*/ 0 w 11095355"/>
              <a:gd name="connsiteY1-14" fmla="*/ 36392 h 3505200"/>
              <a:gd name="connsiteX2-15" fmla="*/ 10131107 w 11095355"/>
              <a:gd name="connsiteY2-16" fmla="*/ 0 h 3505200"/>
              <a:gd name="connsiteX3-17" fmla="*/ 11095355 w 11095355"/>
              <a:gd name="connsiteY3-18" fmla="*/ 835025 h 3505200"/>
              <a:gd name="connsiteX4-19" fmla="*/ 11095355 w 11095355"/>
              <a:gd name="connsiteY4-20" fmla="*/ 3505200 h 3505200"/>
              <a:gd name="connsiteX0-21" fmla="*/ 0 w 11095355"/>
              <a:gd name="connsiteY0-22" fmla="*/ 36392 h 3505200"/>
              <a:gd name="connsiteX1-23" fmla="*/ 10131107 w 11095355"/>
              <a:gd name="connsiteY1-24" fmla="*/ 0 h 3505200"/>
              <a:gd name="connsiteX2-25" fmla="*/ 11095355 w 11095355"/>
              <a:gd name="connsiteY2-26" fmla="*/ 835025 h 3505200"/>
              <a:gd name="connsiteX3-27" fmla="*/ 11095355 w 11095355"/>
              <a:gd name="connsiteY3-28" fmla="*/ 3505200 h 350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095355" h="3505200">
                <a:moveTo>
                  <a:pt x="0" y="36392"/>
                </a:moveTo>
                <a:lnTo>
                  <a:pt x="10131107" y="0"/>
                </a:lnTo>
                <a:cubicBezTo>
                  <a:pt x="10663460" y="0"/>
                  <a:pt x="11095355" y="374015"/>
                  <a:pt x="11095355" y="835025"/>
                </a:cubicBezTo>
                <a:lnTo>
                  <a:pt x="11095355" y="3505200"/>
                </a:lnTo>
              </a:path>
            </a:pathLst>
          </a:custGeom>
          <a:noFill/>
          <a:ln w="317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 userDrawn="1">
            <p:custDataLst>
              <p:tags r:id="rId3"/>
            </p:custDataLst>
          </p:nvPr>
        </p:nvSpPr>
        <p:spPr>
          <a:xfrm flipH="1" flipV="1">
            <a:off x="1096646" y="2565400"/>
            <a:ext cx="11095355" cy="3505200"/>
          </a:xfrm>
          <a:custGeom>
            <a:avLst/>
            <a:gdLst>
              <a:gd name="connsiteX0" fmla="*/ 11095355 w 11095355"/>
              <a:gd name="connsiteY0" fmla="*/ 3505200 h 3505200"/>
              <a:gd name="connsiteX1" fmla="*/ 0 w 11095355"/>
              <a:gd name="connsiteY1" fmla="*/ 180612 h 3505200"/>
              <a:gd name="connsiteX2" fmla="*/ 0 w 11095355"/>
              <a:gd name="connsiteY2" fmla="*/ 36392 h 3505200"/>
              <a:gd name="connsiteX3" fmla="*/ 10131107 w 11095355"/>
              <a:gd name="connsiteY3" fmla="*/ 0 h 3505200"/>
              <a:gd name="connsiteX4" fmla="*/ 11095355 w 11095355"/>
              <a:gd name="connsiteY4" fmla="*/ 835025 h 3505200"/>
              <a:gd name="connsiteX0-1" fmla="*/ 0 w 11095355"/>
              <a:gd name="connsiteY0-2" fmla="*/ 180612 h 3505200"/>
              <a:gd name="connsiteX1-3" fmla="*/ 0 w 11095355"/>
              <a:gd name="connsiteY1-4" fmla="*/ 36392 h 3505200"/>
              <a:gd name="connsiteX2-5" fmla="*/ 10131107 w 11095355"/>
              <a:gd name="connsiteY2-6" fmla="*/ 0 h 3505200"/>
              <a:gd name="connsiteX3-7" fmla="*/ 11095355 w 11095355"/>
              <a:gd name="connsiteY3-8" fmla="*/ 835025 h 3505200"/>
              <a:gd name="connsiteX4-9" fmla="*/ 11095355 w 11095355"/>
              <a:gd name="connsiteY4-10" fmla="*/ 3505200 h 3505200"/>
              <a:gd name="connsiteX5" fmla="*/ 91440 w 11095355"/>
              <a:gd name="connsiteY5" fmla="*/ 272052 h 3505200"/>
              <a:gd name="connsiteX0-11" fmla="*/ 0 w 11095355"/>
              <a:gd name="connsiteY0-12" fmla="*/ 180612 h 3505200"/>
              <a:gd name="connsiteX1-13" fmla="*/ 0 w 11095355"/>
              <a:gd name="connsiteY1-14" fmla="*/ 36392 h 3505200"/>
              <a:gd name="connsiteX2-15" fmla="*/ 10131107 w 11095355"/>
              <a:gd name="connsiteY2-16" fmla="*/ 0 h 3505200"/>
              <a:gd name="connsiteX3-17" fmla="*/ 11095355 w 11095355"/>
              <a:gd name="connsiteY3-18" fmla="*/ 835025 h 3505200"/>
              <a:gd name="connsiteX4-19" fmla="*/ 11095355 w 11095355"/>
              <a:gd name="connsiteY4-20" fmla="*/ 3505200 h 3505200"/>
              <a:gd name="connsiteX0-21" fmla="*/ 0 w 11095355"/>
              <a:gd name="connsiteY0-22" fmla="*/ 36392 h 3505200"/>
              <a:gd name="connsiteX1-23" fmla="*/ 10131107 w 11095355"/>
              <a:gd name="connsiteY1-24" fmla="*/ 0 h 3505200"/>
              <a:gd name="connsiteX2-25" fmla="*/ 11095355 w 11095355"/>
              <a:gd name="connsiteY2-26" fmla="*/ 835025 h 3505200"/>
              <a:gd name="connsiteX3-27" fmla="*/ 11095355 w 11095355"/>
              <a:gd name="connsiteY3-28" fmla="*/ 3505200 h 350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095355" h="3505200">
                <a:moveTo>
                  <a:pt x="0" y="36392"/>
                </a:moveTo>
                <a:lnTo>
                  <a:pt x="10131107" y="0"/>
                </a:lnTo>
                <a:cubicBezTo>
                  <a:pt x="10663460" y="0"/>
                  <a:pt x="11095355" y="374015"/>
                  <a:pt x="11095355" y="835025"/>
                </a:cubicBezTo>
                <a:lnTo>
                  <a:pt x="11095355" y="3505200"/>
                </a:lnTo>
              </a:path>
            </a:pathLst>
          </a:custGeom>
          <a:noFill/>
          <a:ln w="317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>
            <p:custDataLst>
              <p:tags r:id="rId4"/>
            </p:custDataLst>
          </p:nvPr>
        </p:nvSpPr>
        <p:spPr>
          <a:xfrm flipH="1" flipV="1">
            <a:off x="10725150" y="4871720"/>
            <a:ext cx="295910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2" name="文本框 11"/>
          <p:cNvSpPr txBox="1"/>
          <p:nvPr userDrawn="1">
            <p:custDataLst>
              <p:tags r:id="rId5"/>
            </p:custDataLst>
          </p:nvPr>
        </p:nvSpPr>
        <p:spPr>
          <a:xfrm flipH="1" flipV="1">
            <a:off x="11178540" y="4871720"/>
            <a:ext cx="286385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5" name="文本框 14"/>
          <p:cNvSpPr txBox="1"/>
          <p:nvPr userDrawn="1">
            <p:custDataLst>
              <p:tags r:id="rId6"/>
            </p:custDataLst>
          </p:nvPr>
        </p:nvSpPr>
        <p:spPr>
          <a:xfrm flipV="1">
            <a:off x="1170305" y="1399540"/>
            <a:ext cx="295910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6" name="文本框 15"/>
          <p:cNvSpPr txBox="1"/>
          <p:nvPr userDrawn="1">
            <p:custDataLst>
              <p:tags r:id="rId7"/>
            </p:custDataLst>
          </p:nvPr>
        </p:nvSpPr>
        <p:spPr>
          <a:xfrm flipV="1">
            <a:off x="726440" y="1399540"/>
            <a:ext cx="286385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1506000" y="2664000"/>
            <a:ext cx="9180000" cy="1015200"/>
          </a:xfrm>
        </p:spPr>
        <p:txBody>
          <a:bodyPr wrap="square" anchor="ctr">
            <a:normAutofit/>
          </a:bodyPr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2470800" y="1926000"/>
            <a:ext cx="7250400" cy="4608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3936000" y="4680000"/>
            <a:ext cx="4320000" cy="5040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3" name="任意多边形 55"/>
          <p:cNvSpPr/>
          <p:nvPr userDrawn="1">
            <p:custDataLst>
              <p:tags r:id="rId5"/>
            </p:custDataLst>
          </p:nvPr>
        </p:nvSpPr>
        <p:spPr>
          <a:xfrm>
            <a:off x="808355" y="2261235"/>
            <a:ext cx="923290" cy="1787525"/>
          </a:xfrm>
          <a:custGeom>
            <a:avLst/>
            <a:gdLst>
              <a:gd name="connsiteX0" fmla="*/ 6 w 1454"/>
              <a:gd name="connsiteY0" fmla="*/ 2815 h 2815"/>
              <a:gd name="connsiteX1" fmla="*/ 0 w 1454"/>
              <a:gd name="connsiteY1" fmla="*/ 345 h 2815"/>
              <a:gd name="connsiteX2" fmla="*/ 310 w 1454"/>
              <a:gd name="connsiteY2" fmla="*/ 0 h 2815"/>
              <a:gd name="connsiteX3" fmla="*/ 1454 w 1454"/>
              <a:gd name="connsiteY3" fmla="*/ 9 h 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4" h="2815">
                <a:moveTo>
                  <a:pt x="6" y="2815"/>
                </a:moveTo>
                <a:lnTo>
                  <a:pt x="0" y="345"/>
                </a:lnTo>
                <a:cubicBezTo>
                  <a:pt x="0" y="154"/>
                  <a:pt x="138" y="0"/>
                  <a:pt x="310" y="0"/>
                </a:cubicBezTo>
                <a:lnTo>
                  <a:pt x="1454" y="9"/>
                </a:lnTo>
              </a:path>
            </a:pathLst>
          </a:cu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 userDrawn="1">
            <p:custDataLst>
              <p:tags r:id="rId6"/>
            </p:custDataLst>
          </p:nvPr>
        </p:nvSpPr>
        <p:spPr>
          <a:xfrm flipH="1" flipV="1">
            <a:off x="3881120" y="2251710"/>
            <a:ext cx="158750" cy="396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6" name="文本框 5"/>
          <p:cNvSpPr txBox="1"/>
          <p:nvPr userDrawn="1">
            <p:custDataLst>
              <p:tags r:id="rId7"/>
            </p:custDataLst>
          </p:nvPr>
        </p:nvSpPr>
        <p:spPr>
          <a:xfrm flipH="1" flipV="1">
            <a:off x="4123690" y="2251710"/>
            <a:ext cx="153670" cy="396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1" name="文本框 10"/>
          <p:cNvSpPr txBox="1"/>
          <p:nvPr userDrawn="1">
            <p:custDataLst>
              <p:tags r:id="rId8"/>
            </p:custDataLst>
          </p:nvPr>
        </p:nvSpPr>
        <p:spPr>
          <a:xfrm flipV="1">
            <a:off x="878205" y="4321810"/>
            <a:ext cx="158750" cy="396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2" name="文本框 11"/>
          <p:cNvSpPr txBox="1"/>
          <p:nvPr userDrawn="1">
            <p:custDataLst>
              <p:tags r:id="rId9"/>
            </p:custDataLst>
          </p:nvPr>
        </p:nvSpPr>
        <p:spPr>
          <a:xfrm flipV="1">
            <a:off x="640715" y="4321810"/>
            <a:ext cx="153670" cy="396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3" name="任意多边形 1"/>
          <p:cNvSpPr/>
          <p:nvPr userDrawn="1">
            <p:custDataLst>
              <p:tags r:id="rId10"/>
            </p:custDataLst>
          </p:nvPr>
        </p:nvSpPr>
        <p:spPr>
          <a:xfrm flipH="1" flipV="1">
            <a:off x="3160395" y="2931160"/>
            <a:ext cx="922655" cy="1788795"/>
          </a:xfrm>
          <a:custGeom>
            <a:avLst/>
            <a:gdLst>
              <a:gd name="connsiteX0" fmla="*/ 6 w 1453"/>
              <a:gd name="connsiteY0" fmla="*/ 2817 h 2817"/>
              <a:gd name="connsiteX1" fmla="*/ 0 w 1453"/>
              <a:gd name="connsiteY1" fmla="*/ 347 h 2817"/>
              <a:gd name="connsiteX2" fmla="*/ 310 w 1453"/>
              <a:gd name="connsiteY2" fmla="*/ 2 h 2817"/>
              <a:gd name="connsiteX3" fmla="*/ 1453 w 1453"/>
              <a:gd name="connsiteY3" fmla="*/ 0 h 2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3" h="2817">
                <a:moveTo>
                  <a:pt x="6" y="2817"/>
                </a:moveTo>
                <a:lnTo>
                  <a:pt x="0" y="347"/>
                </a:lnTo>
                <a:cubicBezTo>
                  <a:pt x="0" y="156"/>
                  <a:pt x="138" y="2"/>
                  <a:pt x="310" y="2"/>
                </a:cubicBezTo>
                <a:lnTo>
                  <a:pt x="1453" y="0"/>
                </a:lnTo>
              </a:path>
            </a:pathLst>
          </a:cu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404000" y="2628000"/>
            <a:ext cx="2134800" cy="921600"/>
          </a:xfrm>
        </p:spPr>
        <p:txBody>
          <a:bodyPr wrap="square" anchor="ctr">
            <a:normAutofit/>
          </a:bodyPr>
          <a:lstStyle>
            <a:lvl1pPr algn="ctr">
              <a:defRPr sz="5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 userDrawn="1">
            <p:custDataLst>
              <p:tags r:id="rId5"/>
            </p:custDataLst>
          </p:nvPr>
        </p:nvSpPr>
        <p:spPr>
          <a:xfrm flipH="1" flipV="1">
            <a:off x="4109085" y="4247515"/>
            <a:ext cx="144145" cy="3606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6"/>
            </p:custDataLst>
          </p:nvPr>
        </p:nvSpPr>
        <p:spPr>
          <a:xfrm flipH="1" flipV="1">
            <a:off x="4330065" y="4247515"/>
            <a:ext cx="139065" cy="3606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2" name="文本框 11"/>
          <p:cNvSpPr txBox="1"/>
          <p:nvPr userDrawn="1">
            <p:custDataLst>
              <p:tags r:id="rId7"/>
            </p:custDataLst>
          </p:nvPr>
        </p:nvSpPr>
        <p:spPr>
          <a:xfrm flipV="1">
            <a:off x="1392555" y="2370455"/>
            <a:ext cx="144145" cy="3606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3" name="文本框 12"/>
          <p:cNvSpPr txBox="1"/>
          <p:nvPr userDrawn="1">
            <p:custDataLst>
              <p:tags r:id="rId8"/>
            </p:custDataLst>
          </p:nvPr>
        </p:nvSpPr>
        <p:spPr>
          <a:xfrm flipV="1">
            <a:off x="1176655" y="2370455"/>
            <a:ext cx="139065" cy="3606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 flipH="1" flipV="1">
            <a:off x="0" y="1924050"/>
            <a:ext cx="4290514" cy="1822450"/>
          </a:xfrm>
          <a:custGeom>
            <a:avLst/>
            <a:gdLst>
              <a:gd name="connsiteX0" fmla="*/ 336550 w 4290514"/>
              <a:gd name="connsiteY0" fmla="*/ 1822450 h 1822450"/>
              <a:gd name="connsiteX1" fmla="*/ 635 w 4290514"/>
              <a:gd name="connsiteY1" fmla="*/ 1486535 h 1822450"/>
              <a:gd name="connsiteX2" fmla="*/ 0 w 4290514"/>
              <a:gd name="connsiteY2" fmla="*/ 0 h 1822450"/>
              <a:gd name="connsiteX3" fmla="*/ 4290514 w 4290514"/>
              <a:gd name="connsiteY3" fmla="*/ 619124 h 1822450"/>
              <a:gd name="connsiteX4" fmla="*/ 4290514 w 4290514"/>
              <a:gd name="connsiteY4" fmla="*/ 1819576 h 1822450"/>
              <a:gd name="connsiteX0-1" fmla="*/ 4290514 w 4381954"/>
              <a:gd name="connsiteY0-2" fmla="*/ 619124 h 1822450"/>
              <a:gd name="connsiteX1-3" fmla="*/ 4290514 w 4381954"/>
              <a:gd name="connsiteY1-4" fmla="*/ 1819576 h 1822450"/>
              <a:gd name="connsiteX2-5" fmla="*/ 336550 w 4381954"/>
              <a:gd name="connsiteY2-6" fmla="*/ 1822450 h 1822450"/>
              <a:gd name="connsiteX3-7" fmla="*/ 635 w 4381954"/>
              <a:gd name="connsiteY3-8" fmla="*/ 1486535 h 1822450"/>
              <a:gd name="connsiteX4-9" fmla="*/ 0 w 4381954"/>
              <a:gd name="connsiteY4-10" fmla="*/ 0 h 1822450"/>
              <a:gd name="connsiteX5" fmla="*/ 4381954 w 4381954"/>
              <a:gd name="connsiteY5" fmla="*/ 710564 h 1822450"/>
              <a:gd name="connsiteX0-11" fmla="*/ 4290514 w 4290514"/>
              <a:gd name="connsiteY0-12" fmla="*/ 619124 h 1822450"/>
              <a:gd name="connsiteX1-13" fmla="*/ 4290514 w 4290514"/>
              <a:gd name="connsiteY1-14" fmla="*/ 1819576 h 1822450"/>
              <a:gd name="connsiteX2-15" fmla="*/ 336550 w 4290514"/>
              <a:gd name="connsiteY2-16" fmla="*/ 1822450 h 1822450"/>
              <a:gd name="connsiteX3-17" fmla="*/ 635 w 4290514"/>
              <a:gd name="connsiteY3-18" fmla="*/ 1486535 h 1822450"/>
              <a:gd name="connsiteX4-19" fmla="*/ 0 w 4290514"/>
              <a:gd name="connsiteY4-20" fmla="*/ 0 h 1822450"/>
              <a:gd name="connsiteX0-21" fmla="*/ 4290514 w 4290514"/>
              <a:gd name="connsiteY0-22" fmla="*/ 1819576 h 1822450"/>
              <a:gd name="connsiteX1-23" fmla="*/ 336550 w 4290514"/>
              <a:gd name="connsiteY1-24" fmla="*/ 1822450 h 1822450"/>
              <a:gd name="connsiteX2-25" fmla="*/ 635 w 4290514"/>
              <a:gd name="connsiteY2-26" fmla="*/ 1486535 h 1822450"/>
              <a:gd name="connsiteX3-27" fmla="*/ 0 w 4290514"/>
              <a:gd name="connsiteY3-28" fmla="*/ 0 h 1822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90514" h="1822450">
                <a:moveTo>
                  <a:pt x="4290514" y="1819576"/>
                </a:moveTo>
                <a:lnTo>
                  <a:pt x="336550" y="1822450"/>
                </a:lnTo>
                <a:cubicBezTo>
                  <a:pt x="151130" y="1822450"/>
                  <a:pt x="635" y="1671955"/>
                  <a:pt x="635" y="1486535"/>
                </a:cubicBezTo>
                <a:cubicBezTo>
                  <a:pt x="423" y="991023"/>
                  <a:pt x="212" y="495512"/>
                  <a:pt x="0" y="0"/>
                </a:cubicBezTo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/>
          </a:p>
        </p:txBody>
      </p:sp>
      <p:sp>
        <p:nvSpPr>
          <p:cNvPr id="19" name="任意多边形: 形状 18"/>
          <p:cNvSpPr/>
          <p:nvPr userDrawn="1">
            <p:custDataLst>
              <p:tags r:id="rId10"/>
            </p:custDataLst>
          </p:nvPr>
        </p:nvSpPr>
        <p:spPr>
          <a:xfrm>
            <a:off x="1336676" y="3125470"/>
            <a:ext cx="10855325" cy="1822450"/>
          </a:xfrm>
          <a:custGeom>
            <a:avLst/>
            <a:gdLst>
              <a:gd name="connsiteX0" fmla="*/ 0 w 10855325"/>
              <a:gd name="connsiteY0" fmla="*/ 0 h 1822450"/>
              <a:gd name="connsiteX1" fmla="*/ 10855325 w 10855325"/>
              <a:gd name="connsiteY1" fmla="*/ 1566432 h 1822450"/>
              <a:gd name="connsiteX2" fmla="*/ 10855325 w 10855325"/>
              <a:gd name="connsiteY2" fmla="*/ 1814805 h 1822450"/>
              <a:gd name="connsiteX3" fmla="*/ 336550 w 10855325"/>
              <a:gd name="connsiteY3" fmla="*/ 1822450 h 1822450"/>
              <a:gd name="connsiteX4" fmla="*/ 635 w 10855325"/>
              <a:gd name="connsiteY4" fmla="*/ 1486535 h 1822450"/>
              <a:gd name="connsiteX0-1" fmla="*/ 10855325 w 10946765"/>
              <a:gd name="connsiteY0-2" fmla="*/ 1566432 h 1822450"/>
              <a:gd name="connsiteX1-3" fmla="*/ 10855325 w 10946765"/>
              <a:gd name="connsiteY1-4" fmla="*/ 1814805 h 1822450"/>
              <a:gd name="connsiteX2-5" fmla="*/ 336550 w 10946765"/>
              <a:gd name="connsiteY2-6" fmla="*/ 1822450 h 1822450"/>
              <a:gd name="connsiteX3-7" fmla="*/ 635 w 10946765"/>
              <a:gd name="connsiteY3-8" fmla="*/ 1486535 h 1822450"/>
              <a:gd name="connsiteX4-9" fmla="*/ 0 w 10946765"/>
              <a:gd name="connsiteY4-10" fmla="*/ 0 h 1822450"/>
              <a:gd name="connsiteX5" fmla="*/ 10946765 w 10946765"/>
              <a:gd name="connsiteY5" fmla="*/ 1657872 h 1822450"/>
              <a:gd name="connsiteX0-11" fmla="*/ 10855325 w 10855325"/>
              <a:gd name="connsiteY0-12" fmla="*/ 1566432 h 1822450"/>
              <a:gd name="connsiteX1-13" fmla="*/ 10855325 w 10855325"/>
              <a:gd name="connsiteY1-14" fmla="*/ 1814805 h 1822450"/>
              <a:gd name="connsiteX2-15" fmla="*/ 336550 w 10855325"/>
              <a:gd name="connsiteY2-16" fmla="*/ 1822450 h 1822450"/>
              <a:gd name="connsiteX3-17" fmla="*/ 635 w 10855325"/>
              <a:gd name="connsiteY3-18" fmla="*/ 1486535 h 1822450"/>
              <a:gd name="connsiteX4-19" fmla="*/ 0 w 10855325"/>
              <a:gd name="connsiteY4-20" fmla="*/ 0 h 1822450"/>
              <a:gd name="connsiteX0-21" fmla="*/ 10855325 w 10855325"/>
              <a:gd name="connsiteY0-22" fmla="*/ 1814805 h 1822450"/>
              <a:gd name="connsiteX1-23" fmla="*/ 336550 w 10855325"/>
              <a:gd name="connsiteY1-24" fmla="*/ 1822450 h 1822450"/>
              <a:gd name="connsiteX2-25" fmla="*/ 635 w 10855325"/>
              <a:gd name="connsiteY2-26" fmla="*/ 1486535 h 1822450"/>
              <a:gd name="connsiteX3-27" fmla="*/ 0 w 10855325"/>
              <a:gd name="connsiteY3-28" fmla="*/ 0 h 1822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855325" h="1822450">
                <a:moveTo>
                  <a:pt x="10855325" y="1814805"/>
                </a:moveTo>
                <a:lnTo>
                  <a:pt x="336550" y="1822450"/>
                </a:lnTo>
                <a:cubicBezTo>
                  <a:pt x="151130" y="1822450"/>
                  <a:pt x="635" y="1671955"/>
                  <a:pt x="635" y="1486535"/>
                </a:cubicBezTo>
                <a:cubicBezTo>
                  <a:pt x="423" y="991023"/>
                  <a:pt x="212" y="495512"/>
                  <a:pt x="0" y="0"/>
                </a:cubicBezTo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616000" y="2412000"/>
            <a:ext cx="6004800" cy="1936800"/>
          </a:xfrm>
        </p:spPr>
        <p:txBody>
          <a:bodyPr wrap="square" anchor="ctr">
            <a:normAutofit/>
          </a:bodyPr>
          <a:lstStyle>
            <a:lvl1pPr algn="l">
              <a:defRPr sz="5400">
                <a:solidFill>
                  <a:schemeClr val="tx1">
                    <a:alpha val="8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1278000" y="2340000"/>
            <a:ext cx="3060000" cy="2361600"/>
          </a:xfrm>
        </p:spPr>
        <p:txBody>
          <a:bodyPr wrap="none" bIns="252000" anchor="ctr">
            <a:normAutofit/>
          </a:bodyPr>
          <a:lstStyle>
            <a:lvl1pPr marL="0" indent="0" algn="ctr">
              <a:buNone/>
              <a:defRPr sz="10000" b="1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0553700" y="1276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/>
          <p:cNvSpPr/>
          <p:nvPr userDrawn="1">
            <p:custDataLst>
              <p:tags r:id="rId2"/>
            </p:custDataLst>
          </p:nvPr>
        </p:nvSpPr>
        <p:spPr>
          <a:xfrm>
            <a:off x="1" y="787400"/>
            <a:ext cx="11095355" cy="3505200"/>
          </a:xfrm>
          <a:custGeom>
            <a:avLst/>
            <a:gdLst>
              <a:gd name="connsiteX0" fmla="*/ 10131107 w 11095355"/>
              <a:gd name="connsiteY0" fmla="*/ 0 h 3505200"/>
              <a:gd name="connsiteX1" fmla="*/ 11095355 w 11095355"/>
              <a:gd name="connsiteY1" fmla="*/ 835025 h 3505200"/>
              <a:gd name="connsiteX2" fmla="*/ 11095355 w 11095355"/>
              <a:gd name="connsiteY2" fmla="*/ 3505200 h 3505200"/>
              <a:gd name="connsiteX3" fmla="*/ 0 w 11095355"/>
              <a:gd name="connsiteY3" fmla="*/ 180612 h 3505200"/>
              <a:gd name="connsiteX4" fmla="*/ 0 w 11095355"/>
              <a:gd name="connsiteY4" fmla="*/ 36392 h 3505200"/>
              <a:gd name="connsiteX0-1" fmla="*/ 0 w 11095355"/>
              <a:gd name="connsiteY0-2" fmla="*/ 180612 h 3505200"/>
              <a:gd name="connsiteX1-3" fmla="*/ 0 w 11095355"/>
              <a:gd name="connsiteY1-4" fmla="*/ 36392 h 3505200"/>
              <a:gd name="connsiteX2-5" fmla="*/ 10131107 w 11095355"/>
              <a:gd name="connsiteY2-6" fmla="*/ 0 h 3505200"/>
              <a:gd name="connsiteX3-7" fmla="*/ 11095355 w 11095355"/>
              <a:gd name="connsiteY3-8" fmla="*/ 835025 h 3505200"/>
              <a:gd name="connsiteX4-9" fmla="*/ 11095355 w 11095355"/>
              <a:gd name="connsiteY4-10" fmla="*/ 3505200 h 3505200"/>
              <a:gd name="connsiteX5" fmla="*/ 91440 w 11095355"/>
              <a:gd name="connsiteY5" fmla="*/ 272052 h 3505200"/>
              <a:gd name="connsiteX0-11" fmla="*/ 0 w 11095355"/>
              <a:gd name="connsiteY0-12" fmla="*/ 180612 h 3505200"/>
              <a:gd name="connsiteX1-13" fmla="*/ 0 w 11095355"/>
              <a:gd name="connsiteY1-14" fmla="*/ 36392 h 3505200"/>
              <a:gd name="connsiteX2-15" fmla="*/ 10131107 w 11095355"/>
              <a:gd name="connsiteY2-16" fmla="*/ 0 h 3505200"/>
              <a:gd name="connsiteX3-17" fmla="*/ 11095355 w 11095355"/>
              <a:gd name="connsiteY3-18" fmla="*/ 835025 h 3505200"/>
              <a:gd name="connsiteX4-19" fmla="*/ 11095355 w 11095355"/>
              <a:gd name="connsiteY4-20" fmla="*/ 3505200 h 3505200"/>
              <a:gd name="connsiteX0-21" fmla="*/ 0 w 11095355"/>
              <a:gd name="connsiteY0-22" fmla="*/ 36392 h 3505200"/>
              <a:gd name="connsiteX1-23" fmla="*/ 10131107 w 11095355"/>
              <a:gd name="connsiteY1-24" fmla="*/ 0 h 3505200"/>
              <a:gd name="connsiteX2-25" fmla="*/ 11095355 w 11095355"/>
              <a:gd name="connsiteY2-26" fmla="*/ 835025 h 3505200"/>
              <a:gd name="connsiteX3-27" fmla="*/ 11095355 w 11095355"/>
              <a:gd name="connsiteY3-28" fmla="*/ 3505200 h 350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095355" h="3505200">
                <a:moveTo>
                  <a:pt x="0" y="36392"/>
                </a:moveTo>
                <a:lnTo>
                  <a:pt x="10131107" y="0"/>
                </a:lnTo>
                <a:cubicBezTo>
                  <a:pt x="10663460" y="0"/>
                  <a:pt x="11095355" y="374015"/>
                  <a:pt x="11095355" y="835025"/>
                </a:cubicBezTo>
                <a:lnTo>
                  <a:pt x="11095355" y="3505200"/>
                </a:lnTo>
              </a:path>
            </a:pathLst>
          </a:custGeom>
          <a:noFill/>
          <a:ln w="317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 userDrawn="1">
            <p:custDataLst>
              <p:tags r:id="rId3"/>
            </p:custDataLst>
          </p:nvPr>
        </p:nvSpPr>
        <p:spPr>
          <a:xfrm flipH="1" flipV="1">
            <a:off x="1096646" y="2565400"/>
            <a:ext cx="11095355" cy="3505200"/>
          </a:xfrm>
          <a:custGeom>
            <a:avLst/>
            <a:gdLst>
              <a:gd name="connsiteX0" fmla="*/ 11095355 w 11095355"/>
              <a:gd name="connsiteY0" fmla="*/ 3505200 h 3505200"/>
              <a:gd name="connsiteX1" fmla="*/ 0 w 11095355"/>
              <a:gd name="connsiteY1" fmla="*/ 180612 h 3505200"/>
              <a:gd name="connsiteX2" fmla="*/ 0 w 11095355"/>
              <a:gd name="connsiteY2" fmla="*/ 36392 h 3505200"/>
              <a:gd name="connsiteX3" fmla="*/ 10131107 w 11095355"/>
              <a:gd name="connsiteY3" fmla="*/ 0 h 3505200"/>
              <a:gd name="connsiteX4" fmla="*/ 11095355 w 11095355"/>
              <a:gd name="connsiteY4" fmla="*/ 835025 h 3505200"/>
              <a:gd name="connsiteX0-1" fmla="*/ 0 w 11095355"/>
              <a:gd name="connsiteY0-2" fmla="*/ 180612 h 3505200"/>
              <a:gd name="connsiteX1-3" fmla="*/ 0 w 11095355"/>
              <a:gd name="connsiteY1-4" fmla="*/ 36392 h 3505200"/>
              <a:gd name="connsiteX2-5" fmla="*/ 10131107 w 11095355"/>
              <a:gd name="connsiteY2-6" fmla="*/ 0 h 3505200"/>
              <a:gd name="connsiteX3-7" fmla="*/ 11095355 w 11095355"/>
              <a:gd name="connsiteY3-8" fmla="*/ 835025 h 3505200"/>
              <a:gd name="connsiteX4-9" fmla="*/ 11095355 w 11095355"/>
              <a:gd name="connsiteY4-10" fmla="*/ 3505200 h 3505200"/>
              <a:gd name="connsiteX5" fmla="*/ 91440 w 11095355"/>
              <a:gd name="connsiteY5" fmla="*/ 272052 h 3505200"/>
              <a:gd name="connsiteX0-11" fmla="*/ 0 w 11095355"/>
              <a:gd name="connsiteY0-12" fmla="*/ 180612 h 3505200"/>
              <a:gd name="connsiteX1-13" fmla="*/ 0 w 11095355"/>
              <a:gd name="connsiteY1-14" fmla="*/ 36392 h 3505200"/>
              <a:gd name="connsiteX2-15" fmla="*/ 10131107 w 11095355"/>
              <a:gd name="connsiteY2-16" fmla="*/ 0 h 3505200"/>
              <a:gd name="connsiteX3-17" fmla="*/ 11095355 w 11095355"/>
              <a:gd name="connsiteY3-18" fmla="*/ 835025 h 3505200"/>
              <a:gd name="connsiteX4-19" fmla="*/ 11095355 w 11095355"/>
              <a:gd name="connsiteY4-20" fmla="*/ 3505200 h 3505200"/>
              <a:gd name="connsiteX0-21" fmla="*/ 0 w 11095355"/>
              <a:gd name="connsiteY0-22" fmla="*/ 36392 h 3505200"/>
              <a:gd name="connsiteX1-23" fmla="*/ 10131107 w 11095355"/>
              <a:gd name="connsiteY1-24" fmla="*/ 0 h 3505200"/>
              <a:gd name="connsiteX2-25" fmla="*/ 11095355 w 11095355"/>
              <a:gd name="connsiteY2-26" fmla="*/ 835025 h 3505200"/>
              <a:gd name="connsiteX3-27" fmla="*/ 11095355 w 11095355"/>
              <a:gd name="connsiteY3-28" fmla="*/ 3505200 h 350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095355" h="3505200">
                <a:moveTo>
                  <a:pt x="0" y="36392"/>
                </a:moveTo>
                <a:lnTo>
                  <a:pt x="10131107" y="0"/>
                </a:lnTo>
                <a:cubicBezTo>
                  <a:pt x="10663460" y="0"/>
                  <a:pt x="11095355" y="374015"/>
                  <a:pt x="11095355" y="835025"/>
                </a:cubicBezTo>
                <a:lnTo>
                  <a:pt x="11095355" y="3505200"/>
                </a:lnTo>
              </a:path>
            </a:pathLst>
          </a:custGeom>
          <a:noFill/>
          <a:ln w="317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 userDrawn="1">
            <p:custDataLst>
              <p:tags r:id="rId4"/>
            </p:custDataLst>
          </p:nvPr>
        </p:nvSpPr>
        <p:spPr>
          <a:xfrm flipH="1" flipV="1">
            <a:off x="10725150" y="4871720"/>
            <a:ext cx="295910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23" name="文本框 22"/>
          <p:cNvSpPr txBox="1"/>
          <p:nvPr userDrawn="1">
            <p:custDataLst>
              <p:tags r:id="rId5"/>
            </p:custDataLst>
          </p:nvPr>
        </p:nvSpPr>
        <p:spPr>
          <a:xfrm flipH="1" flipV="1">
            <a:off x="11178540" y="4871720"/>
            <a:ext cx="286385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26" name="文本框 25"/>
          <p:cNvSpPr txBox="1"/>
          <p:nvPr userDrawn="1">
            <p:custDataLst>
              <p:tags r:id="rId6"/>
            </p:custDataLst>
          </p:nvPr>
        </p:nvSpPr>
        <p:spPr>
          <a:xfrm flipV="1">
            <a:off x="1170305" y="1399540"/>
            <a:ext cx="295910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27" name="文本框 26"/>
          <p:cNvSpPr txBox="1"/>
          <p:nvPr userDrawn="1">
            <p:custDataLst>
              <p:tags r:id="rId7"/>
            </p:custDataLst>
          </p:nvPr>
        </p:nvSpPr>
        <p:spPr>
          <a:xfrm flipV="1">
            <a:off x="726440" y="1399540"/>
            <a:ext cx="286385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2298000" y="2797200"/>
            <a:ext cx="7596000" cy="1080000"/>
          </a:xfrm>
        </p:spPr>
        <p:txBody>
          <a:bodyPr wrap="square" anchor="ctr">
            <a:normAutofit/>
          </a:bodyPr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2707200" y="2026800"/>
            <a:ext cx="6775200" cy="4608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4656000" y="46188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2" Type="http://schemas.openxmlformats.org/officeDocument/2006/relationships/theme" Target="../theme/theme2.xml"/><Relationship Id="rId21" Type="http://schemas.openxmlformats.org/officeDocument/2006/relationships/tags" Target="../tags/tag90.xml"/><Relationship Id="rId20" Type="http://schemas.openxmlformats.org/officeDocument/2006/relationships/tags" Target="../tags/tag89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88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 userDrawn="1">
            <p:custDataLst>
              <p:tags r:id="rId17"/>
            </p:custDataLst>
          </p:nvPr>
        </p:nvSpPr>
        <p:spPr>
          <a:xfrm flipH="1" flipV="1">
            <a:off x="10631170" y="498475"/>
            <a:ext cx="151765" cy="380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15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18"/>
            </p:custDataLst>
          </p:nvPr>
        </p:nvSpPr>
        <p:spPr>
          <a:xfrm flipH="1" flipV="1">
            <a:off x="10864215" y="498475"/>
            <a:ext cx="147320" cy="380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15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4" name="任意多边形: 形状 13"/>
          <p:cNvSpPr/>
          <p:nvPr userDrawn="1">
            <p:custDataLst>
              <p:tags r:id="rId19"/>
            </p:custDataLst>
          </p:nvPr>
        </p:nvSpPr>
        <p:spPr>
          <a:xfrm flipH="1">
            <a:off x="10270490" y="134620"/>
            <a:ext cx="1921510" cy="742950"/>
          </a:xfrm>
          <a:custGeom>
            <a:avLst/>
            <a:gdLst>
              <a:gd name="connsiteX0" fmla="*/ 1784350 w 1921510"/>
              <a:gd name="connsiteY0" fmla="*/ 0 h 742950"/>
              <a:gd name="connsiteX1" fmla="*/ 0 w 1921510"/>
              <a:gd name="connsiteY1" fmla="*/ 3191 h 742950"/>
              <a:gd name="connsiteX2" fmla="*/ 0 w 1921510"/>
              <a:gd name="connsiteY2" fmla="*/ 626041 h 742950"/>
              <a:gd name="connsiteX3" fmla="*/ 1918970 w 1921510"/>
              <a:gd name="connsiteY3" fmla="*/ 742950 h 742950"/>
              <a:gd name="connsiteX4" fmla="*/ 1921510 w 1921510"/>
              <a:gd name="connsiteY4" fmla="*/ 137160 h 742950"/>
              <a:gd name="connsiteX5" fmla="*/ 1784350 w 1921510"/>
              <a:gd name="connsiteY5" fmla="*/ 0 h 742950"/>
              <a:gd name="connsiteX0-1" fmla="*/ 0 w 1921510"/>
              <a:gd name="connsiteY0-2" fmla="*/ 626041 h 742950"/>
              <a:gd name="connsiteX1-3" fmla="*/ 1918970 w 1921510"/>
              <a:gd name="connsiteY1-4" fmla="*/ 742950 h 742950"/>
              <a:gd name="connsiteX2-5" fmla="*/ 1921510 w 1921510"/>
              <a:gd name="connsiteY2-6" fmla="*/ 137160 h 742950"/>
              <a:gd name="connsiteX3-7" fmla="*/ 1784350 w 1921510"/>
              <a:gd name="connsiteY3-8" fmla="*/ 0 h 742950"/>
              <a:gd name="connsiteX4-9" fmla="*/ 0 w 1921510"/>
              <a:gd name="connsiteY4-10" fmla="*/ 3191 h 742950"/>
              <a:gd name="connsiteX5-11" fmla="*/ 91440 w 1921510"/>
              <a:gd name="connsiteY5-12" fmla="*/ 717481 h 742950"/>
              <a:gd name="connsiteX0-13" fmla="*/ 0 w 1921510"/>
              <a:gd name="connsiteY0-14" fmla="*/ 626041 h 742950"/>
              <a:gd name="connsiteX1-15" fmla="*/ 1918970 w 1921510"/>
              <a:gd name="connsiteY1-16" fmla="*/ 742950 h 742950"/>
              <a:gd name="connsiteX2-17" fmla="*/ 1921510 w 1921510"/>
              <a:gd name="connsiteY2-18" fmla="*/ 137160 h 742950"/>
              <a:gd name="connsiteX3-19" fmla="*/ 1784350 w 1921510"/>
              <a:gd name="connsiteY3-20" fmla="*/ 0 h 742950"/>
              <a:gd name="connsiteX4-21" fmla="*/ 0 w 1921510"/>
              <a:gd name="connsiteY4-22" fmla="*/ 3191 h 742950"/>
              <a:gd name="connsiteX0-23" fmla="*/ 1918970 w 1921510"/>
              <a:gd name="connsiteY0-24" fmla="*/ 742950 h 742950"/>
              <a:gd name="connsiteX1-25" fmla="*/ 1921510 w 1921510"/>
              <a:gd name="connsiteY1-26" fmla="*/ 137160 h 742950"/>
              <a:gd name="connsiteX2-27" fmla="*/ 1784350 w 1921510"/>
              <a:gd name="connsiteY2-28" fmla="*/ 0 h 742950"/>
              <a:gd name="connsiteX3-29" fmla="*/ 0 w 1921510"/>
              <a:gd name="connsiteY3-30" fmla="*/ 3191 h 742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921510" h="742950">
                <a:moveTo>
                  <a:pt x="1918970" y="742950"/>
                </a:moveTo>
                <a:cubicBezTo>
                  <a:pt x="1919817" y="541020"/>
                  <a:pt x="1920663" y="339090"/>
                  <a:pt x="1921510" y="137160"/>
                </a:cubicBezTo>
                <a:cubicBezTo>
                  <a:pt x="1921510" y="61595"/>
                  <a:pt x="1859915" y="0"/>
                  <a:pt x="1784350" y="0"/>
                </a:cubicBezTo>
                <a:lnTo>
                  <a:pt x="0" y="3191"/>
                </a:lnTo>
              </a:path>
            </a:pathLst>
          </a:custGeom>
          <a:noFill/>
          <a:ln w="190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5"/>
          <p:cNvSpPr/>
          <p:nvPr userDrawn="1">
            <p:custDataLst>
              <p:tags r:id="rId20"/>
            </p:custDataLst>
          </p:nvPr>
        </p:nvSpPr>
        <p:spPr>
          <a:xfrm flipV="1">
            <a:off x="914400" y="449580"/>
            <a:ext cx="10406380" cy="749935"/>
          </a:xfrm>
          <a:custGeom>
            <a:avLst/>
            <a:gdLst>
              <a:gd name="connsiteX0" fmla="*/ 0 w 16388"/>
              <a:gd name="connsiteY0" fmla="*/ 5 h 1181"/>
              <a:gd name="connsiteX1" fmla="*/ 16168 w 16388"/>
              <a:gd name="connsiteY1" fmla="*/ 0 h 1181"/>
              <a:gd name="connsiteX2" fmla="*/ 16384 w 16388"/>
              <a:gd name="connsiteY2" fmla="*/ 216 h 1181"/>
              <a:gd name="connsiteX3" fmla="*/ 16388 w 16388"/>
              <a:gd name="connsiteY3" fmla="*/ 1181 h 1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88" h="1181">
                <a:moveTo>
                  <a:pt x="0" y="5"/>
                </a:moveTo>
                <a:lnTo>
                  <a:pt x="16168" y="0"/>
                </a:lnTo>
                <a:cubicBezTo>
                  <a:pt x="16287" y="0"/>
                  <a:pt x="16384" y="97"/>
                  <a:pt x="16384" y="216"/>
                </a:cubicBezTo>
                <a:lnTo>
                  <a:pt x="16388" y="1181"/>
                </a:lnTo>
              </a:path>
            </a:pathLst>
          </a:custGeom>
          <a:noFill/>
          <a:ln w="190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974090" y="952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19.xml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tags" Target="../tags/tag118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2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120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26.xml"/><Relationship Id="rId2" Type="http://schemas.openxmlformats.org/officeDocument/2006/relationships/image" Target="../media/image21.png"/><Relationship Id="rId1" Type="http://schemas.openxmlformats.org/officeDocument/2006/relationships/tags" Target="../tags/tag125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28.xml"/><Relationship Id="rId2" Type="http://schemas.openxmlformats.org/officeDocument/2006/relationships/image" Target="../media/image22.png"/><Relationship Id="rId1" Type="http://schemas.openxmlformats.org/officeDocument/2006/relationships/tags" Target="../tags/tag127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30.xml"/><Relationship Id="rId2" Type="http://schemas.openxmlformats.org/officeDocument/2006/relationships/image" Target="../media/image23.png"/><Relationship Id="rId1" Type="http://schemas.openxmlformats.org/officeDocument/2006/relationships/tags" Target="../tags/tag129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35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tags" Target="../tags/tag134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37.xml"/><Relationship Id="rId2" Type="http://schemas.openxmlformats.org/officeDocument/2006/relationships/image" Target="../media/image27.png"/><Relationship Id="rId1" Type="http://schemas.openxmlformats.org/officeDocument/2006/relationships/tags" Target="../tags/tag136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40.xml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93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42.xml"/><Relationship Id="rId2" Type="http://schemas.openxmlformats.org/officeDocument/2006/relationships/image" Target="../media/image28.png"/><Relationship Id="rId1" Type="http://schemas.openxmlformats.org/officeDocument/2006/relationships/tags" Target="../tags/tag141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44.xml"/><Relationship Id="rId2" Type="http://schemas.openxmlformats.org/officeDocument/2006/relationships/image" Target="../media/image29.png"/><Relationship Id="rId1" Type="http://schemas.openxmlformats.org/officeDocument/2006/relationships/tags" Target="../tags/tag143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" Type="http://schemas.openxmlformats.org/officeDocument/2006/relationships/tags" Target="../tags/tag145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49.xml"/><Relationship Id="rId2" Type="http://schemas.openxmlformats.org/officeDocument/2006/relationships/image" Target="../media/image30.png"/><Relationship Id="rId1" Type="http://schemas.openxmlformats.org/officeDocument/2006/relationships/tags" Target="../tags/tag148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51.xml"/><Relationship Id="rId2" Type="http://schemas.openxmlformats.org/officeDocument/2006/relationships/image" Target="../media/image31.png"/><Relationship Id="rId1" Type="http://schemas.openxmlformats.org/officeDocument/2006/relationships/tags" Target="../tags/tag150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" Type="http://schemas.openxmlformats.org/officeDocument/2006/relationships/tags" Target="../tags/tag152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56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tags" Target="../tags/tag155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58.xml"/><Relationship Id="rId2" Type="http://schemas.openxmlformats.org/officeDocument/2006/relationships/image" Target="../media/image34.png"/><Relationship Id="rId1" Type="http://schemas.openxmlformats.org/officeDocument/2006/relationships/tags" Target="../tags/tag157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60.xml"/><Relationship Id="rId2" Type="http://schemas.openxmlformats.org/officeDocument/2006/relationships/image" Target="../media/image35.png"/><Relationship Id="rId1" Type="http://schemas.openxmlformats.org/officeDocument/2006/relationships/tags" Target="../tags/tag159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6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tags" Target="../tags/tag16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64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tags" Target="../tags/tag163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66.xml"/><Relationship Id="rId2" Type="http://schemas.openxmlformats.org/officeDocument/2006/relationships/image" Target="../media/image40.png"/><Relationship Id="rId1" Type="http://schemas.openxmlformats.org/officeDocument/2006/relationships/tags" Target="../tags/tag165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06.xml"/><Relationship Id="rId4" Type="http://schemas.openxmlformats.org/officeDocument/2006/relationships/image" Target="../media/image3.jpe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tags" Target="../tags/tag10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08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10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13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1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7.xml"/><Relationship Id="rId6" Type="http://schemas.openxmlformats.org/officeDocument/2006/relationships/tags" Target="../tags/tag1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tags" Target="../tags/tag114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17.xml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tags" Target="../tags/tag1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6540" y="1440180"/>
            <a:ext cx="9180195" cy="3406775"/>
          </a:xfrm>
        </p:spPr>
        <p:txBody>
          <a:bodyPr>
            <a:normAutofit/>
          </a:bodyPr>
          <a:lstStyle/>
          <a:p>
            <a:r>
              <a:rPr lang="en-US" altLang="zh-CN" sz="4800"/>
              <a:t> </a:t>
            </a:r>
            <a:r>
              <a:rPr lang="en-US" altLang="zh-CN" sz="3200"/>
              <a:t>Open-Detective: </a:t>
            </a:r>
            <a:r>
              <a:rPr lang="zh-CN" altLang="en-US" sz="3200"/>
              <a:t>基于</a:t>
            </a:r>
            <a:r>
              <a:rPr lang="en-US" altLang="zh-CN" sz="3200"/>
              <a:t> SQLBot </a:t>
            </a:r>
            <a:r>
              <a:rPr lang="zh-CN" altLang="en-US" sz="3200"/>
              <a:t>与</a:t>
            </a:r>
            <a:r>
              <a:rPr lang="en-US" altLang="zh-CN" sz="3200"/>
              <a:t> OpenDigger </a:t>
            </a:r>
            <a:r>
              <a:rPr lang="zh-CN" altLang="en-US" sz="3200"/>
              <a:t>的开源社区全维风险智能审计系统</a:t>
            </a:r>
            <a:br>
              <a:rPr lang="en-US" altLang="zh-CN" sz="4800"/>
            </a:br>
            <a:endParaRPr lang="en-US" altLang="zh-CN" sz="2000"/>
          </a:p>
        </p:txBody>
      </p:sp>
      <p:sp>
        <p:nvSpPr>
          <p:cNvPr id="6" name="文本框 5"/>
          <p:cNvSpPr txBox="1"/>
          <p:nvPr/>
        </p:nvSpPr>
        <p:spPr>
          <a:xfrm>
            <a:off x="4645660" y="4846955"/>
            <a:ext cx="29000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队伍：</a:t>
            </a:r>
            <a:r>
              <a:rPr lang="en-US" altLang="zh-CN" sz="2000" b="1"/>
              <a:t>mmking</a:t>
            </a:r>
            <a:endParaRPr lang="en-US" altLang="zh-CN" sz="2000" b="1"/>
          </a:p>
          <a:p>
            <a:r>
              <a:rPr lang="zh-CN" altLang="en-US" sz="2000" b="1"/>
              <a:t>成员</a:t>
            </a:r>
            <a:r>
              <a:rPr lang="en-US" altLang="zh-CN" sz="2000" b="1"/>
              <a:t>：</a:t>
            </a:r>
            <a:r>
              <a:rPr lang="zh-CN" altLang="en-US" sz="2000" b="1"/>
              <a:t>李雨峰</a:t>
            </a:r>
            <a:endParaRPr lang="zh-CN" altLang="en-US" sz="2000" b="1"/>
          </a:p>
        </p:txBody>
      </p:sp>
      <p:sp>
        <p:nvSpPr>
          <p:cNvPr id="2" name="文本框 1"/>
          <p:cNvSpPr txBox="1"/>
          <p:nvPr/>
        </p:nvSpPr>
        <p:spPr>
          <a:xfrm>
            <a:off x="7265670" y="36099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--Don't just query. Investigate.</a:t>
            </a:r>
            <a:endParaRPr lang="en-US" altLang="zh-CN" sz="20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266825"/>
            <a:ext cx="3887470" cy="3006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4460240"/>
            <a:ext cx="5819775" cy="1704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080" y="1412240"/>
            <a:ext cx="4829175" cy="47529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8" name="图片 147" descr="QQ_17282994318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7252335"/>
            <a:ext cx="1325245" cy="76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1374140"/>
            <a:ext cx="4978400" cy="51454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165" y="1768475"/>
            <a:ext cx="4924425" cy="46005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技术框架及重难点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95960" y="1296035"/>
            <a:ext cx="829627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</a:rPr>
              <a:t>A Three-Layer Intelligence Architecture</a:t>
            </a:r>
            <a:endParaRPr lang="en-US" altLang="zh-CN" sz="2800">
              <a:solidFill>
                <a:srgbClr val="000000"/>
              </a:solidFill>
            </a:endParaRPr>
          </a:p>
        </p:txBody>
      </p:sp>
      <p:pic>
        <p:nvPicPr>
          <p:cNvPr id="3" name="图片 2" descr="截屏2025-12-30 14.02.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818005"/>
            <a:ext cx="10800080" cy="43662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5960" y="1420495"/>
            <a:ext cx="1071435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</a:rPr>
              <a:t>How We Make the AI Detective Both Accurate and Fast</a:t>
            </a:r>
            <a:endParaRPr lang="en-US" altLang="zh-CN" sz="2400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054225"/>
            <a:ext cx="10819765" cy="2798445"/>
          </a:xfrm>
          <a:prstGeom prst="rect">
            <a:avLst/>
          </a:prstGeom>
        </p:spPr>
      </p:pic>
      <p:sp>
        <p:nvSpPr>
          <p:cNvPr id="166" name="textbox 166"/>
          <p:cNvSpPr/>
          <p:nvPr/>
        </p:nvSpPr>
        <p:spPr>
          <a:xfrm>
            <a:off x="590550" y="5026025"/>
            <a:ext cx="5307965" cy="16217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2400" b="1" kern="0" spc="-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Breakthrou</a:t>
            </a:r>
            <a:r>
              <a:rPr sz="2400" b="1" kern="0" spc="-9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gh</a:t>
            </a:r>
            <a:r>
              <a:rPr sz="2400" b="1" kern="0" spc="1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400" b="1" kern="0" spc="-9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1:Solving</a:t>
            </a:r>
            <a:r>
              <a:rPr sz="2400" b="1" kern="0" spc="1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400" b="1" kern="0" spc="-9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Hallucination</a:t>
            </a:r>
            <a:endParaRPr sz="2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3155"/>
              </a:lnSpc>
              <a:spcBef>
                <a:spcPts val="595"/>
              </a:spcBef>
            </a:pP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We perform</a:t>
            </a:r>
            <a:r>
              <a:rPr sz="2000" kern="0" spc="1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Prompt</a:t>
            </a:r>
            <a:r>
              <a:rPr sz="2000" kern="0" spc="-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Tuning on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over 50+</a:t>
            </a:r>
            <a:endParaRPr sz="2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1000"/>
              </a:lnSpc>
              <a:spcBef>
                <a:spcPts val="20"/>
              </a:spcBef>
            </a:pP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complex OpenDigger fields to make the Al truly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understand business termino</a:t>
            </a: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logy.</a:t>
            </a:r>
            <a:endParaRPr sz="2000" kern="0" spc="-40" dirty="0">
              <a:solidFill>
                <a:srgbClr val="00000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168" name="textbox 168"/>
          <p:cNvSpPr/>
          <p:nvPr/>
        </p:nvSpPr>
        <p:spPr>
          <a:xfrm>
            <a:off x="6000750" y="5027930"/>
            <a:ext cx="5637530" cy="16287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24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Breakthrough 2:Solvi</a:t>
            </a:r>
            <a:r>
              <a:rPr sz="2400" b="1" kern="0" spc="-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ng Slow Queries</a:t>
            </a:r>
            <a:endParaRPr sz="2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3080"/>
              </a:lnSpc>
              <a:spcBef>
                <a:spcPts val="800"/>
              </a:spcBef>
            </a:pP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We encapsulate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complex query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logic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into</a:t>
            </a:r>
            <a:endParaRPr sz="2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0000"/>
              </a:lnSpc>
              <a:spcBef>
                <a:spcPts val="10"/>
              </a:spcBef>
            </a:pP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database Views,simplifying the AI's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reasoning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path for second-level resp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onse times.</a:t>
            </a:r>
            <a:endParaRPr sz="2000" kern="0" spc="-30" dirty="0">
              <a:solidFill>
                <a:srgbClr val="00000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0" name="textbox 190"/>
          <p:cNvSpPr/>
          <p:nvPr/>
        </p:nvSpPr>
        <p:spPr>
          <a:xfrm>
            <a:off x="987425" y="1351915"/>
            <a:ext cx="9973310" cy="18986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0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sz="3600" b="1" kern="0" spc="-170" dirty="0">
                <a:solidFill>
                  <a:srgbClr val="20407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The Secret W</a:t>
            </a:r>
            <a:r>
              <a:rPr sz="3600" b="1" kern="0" spc="-180" dirty="0">
                <a:solidFill>
                  <a:srgbClr val="20407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eapon:Why Our SQLBot Is S</a:t>
            </a:r>
            <a:r>
              <a:rPr sz="3600" kern="0" spc="-180" dirty="0">
                <a:solidFill>
                  <a:srgbClr val="20407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marter</a:t>
            </a:r>
            <a:endParaRPr sz="3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9000"/>
              </a:lnSpc>
              <a:spcBef>
                <a:spcPts val="870"/>
              </a:spcBef>
            </a:pP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The</a:t>
            </a: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Problem</a:t>
            </a: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General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-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purpose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LLMs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have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raw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SQL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generation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accuracy  of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only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~30%,which</a:t>
            </a:r>
            <a:r>
              <a:rPr sz="2000" kern="0" spc="3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is</a:t>
            </a:r>
            <a:r>
              <a:rPr sz="2000" kern="0" spc="2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unusable</a:t>
            </a:r>
            <a:r>
              <a:rPr sz="2000" kern="0" spc="2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in</a:t>
            </a:r>
            <a:r>
              <a:rPr sz="2000" kern="0" spc="2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production.</a:t>
            </a:r>
            <a:endParaRPr sz="2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ctr" rtl="0" eaLnBrk="0">
              <a:lnSpc>
                <a:spcPct val="144000"/>
              </a:lnSpc>
            </a:pPr>
            <a:r>
              <a:rPr sz="2400" b="1" kern="0" spc="-10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Our Solution:</a:t>
            </a:r>
            <a:r>
              <a:rPr sz="2400" b="1" kern="0" spc="-32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400" b="1" kern="0" spc="-1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 Three-Prong</a:t>
            </a:r>
            <a:r>
              <a:rPr sz="2400" b="1" kern="0" spc="-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ed Optimization</a:t>
            </a:r>
            <a:endParaRPr sz="2400" b="1" kern="0" spc="-110" dirty="0">
              <a:solidFill>
                <a:srgbClr val="00000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" y="3137535"/>
            <a:ext cx="9973945" cy="26365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90090" y="5866765"/>
            <a:ext cx="8233410" cy="572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82000"/>
              </a:lnSpc>
            </a:pPr>
            <a:r>
              <a:rPr sz="2800" b="1" kern="0" spc="-12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The</a:t>
            </a:r>
            <a:r>
              <a:rPr sz="2800" b="1" kern="0" spc="20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</a:t>
            </a:r>
            <a:r>
              <a:rPr sz="2800" b="1" kern="0" spc="-12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Result:</a:t>
            </a:r>
            <a:r>
              <a:rPr sz="2800" b="1" kern="0" spc="-33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</a:t>
            </a:r>
            <a:r>
              <a:rPr sz="2800" b="1" kern="0" spc="-1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Final execution success rate</a:t>
            </a:r>
            <a:r>
              <a:rPr sz="2800" b="1" kern="0" spc="-1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is</a:t>
            </a:r>
            <a:r>
              <a:rPr sz="3700" b="1" kern="0" spc="-1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</a:t>
            </a:r>
            <a:r>
              <a:rPr sz="2400" b="1" kern="0" spc="-130" dirty="0">
                <a:solidFill>
                  <a:srgbClr val="E0A01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over 95%.</a:t>
            </a:r>
            <a:endParaRPr lang="zh-CN" altLang="en-US" sz="2400" b="1" kern="0" spc="-130" dirty="0">
              <a:solidFill>
                <a:srgbClr val="E0A01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6720" y="2412000"/>
            <a:ext cx="6004800" cy="1936800"/>
          </a:xfrm>
        </p:spPr>
        <p:txBody>
          <a:bodyPr/>
          <a:lstStyle/>
          <a:p>
            <a:pPr algn="ctr"/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技术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创新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</a:t>
            </a:r>
            <a:r>
              <a:rPr lang="en-US" altLang="zh-CN"/>
              <a:t>4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264285"/>
            <a:ext cx="10234930" cy="8909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rcRect t="25503" b="13229"/>
          <a:stretch>
            <a:fillRect/>
          </a:stretch>
        </p:blipFill>
        <p:spPr>
          <a:xfrm>
            <a:off x="695960" y="2155190"/>
            <a:ext cx="10658475" cy="36449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960" y="5591810"/>
            <a:ext cx="11034395" cy="106807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textbox 24"/>
          <p:cNvSpPr/>
          <p:nvPr/>
        </p:nvSpPr>
        <p:spPr>
          <a:xfrm>
            <a:off x="609600" y="1358265"/>
            <a:ext cx="10800080" cy="111252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4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79000"/>
              </a:lnSpc>
            </a:pPr>
            <a:r>
              <a:rPr sz="3200" b="1" kern="0" spc="-9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The Self-Healing</a:t>
            </a:r>
            <a:r>
              <a:rPr sz="3200" b="1" kern="0" spc="3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3200" b="1" kern="0" spc="-9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Loop:Achie</a:t>
            </a:r>
            <a:r>
              <a:rPr sz="3200" b="1" kern="0" spc="-1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ving 95%+Executio</a:t>
            </a:r>
            <a:r>
              <a:rPr sz="3200" kern="0" spc="-1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n</a:t>
            </a:r>
            <a:r>
              <a:rPr sz="3200" kern="0" spc="5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3200" kern="0" spc="-1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Success</a:t>
            </a:r>
            <a:endParaRPr sz="32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4100"/>
              </a:lnSpc>
            </a:pPr>
            <a:r>
              <a:rPr sz="2000" b="1" kern="0" spc="-1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Automated debugging transforms 30%baseline accuracy</a:t>
            </a:r>
            <a:r>
              <a:rPr sz="2000" b="1" kern="0" spc="1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b="1" kern="0" spc="-1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into production-grade reliab</a:t>
            </a:r>
            <a:r>
              <a:rPr sz="2000" b="1" kern="0" spc="-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ility.</a:t>
            </a:r>
            <a:endParaRPr sz="2000" b="1" kern="0" spc="-110" dirty="0">
              <a:solidFill>
                <a:srgbClr val="00000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22" name="textbox 22"/>
          <p:cNvSpPr/>
          <p:nvPr/>
        </p:nvSpPr>
        <p:spPr>
          <a:xfrm>
            <a:off x="777240" y="2877185"/>
            <a:ext cx="6001385" cy="258826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57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69000"/>
              </a:lnSpc>
              <a:spcBef>
                <a:spcPts val="0"/>
              </a:spcBef>
            </a:pPr>
            <a:r>
              <a:rPr sz="16400" b="1" kern="0" spc="-1380" dirty="0">
                <a:solidFill>
                  <a:srgbClr val="205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95%</a:t>
            </a:r>
            <a:endParaRPr sz="16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82000"/>
              </a:lnSpc>
              <a:spcBef>
                <a:spcPts val="15"/>
              </a:spcBef>
            </a:pPr>
            <a:r>
              <a:rPr sz="3600" b="1" kern="0" spc="-140" dirty="0">
                <a:solidFill>
                  <a:srgbClr val="204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Execution Success</a:t>
            </a:r>
            <a:r>
              <a:rPr sz="3600" b="1" kern="0" spc="250" dirty="0">
                <a:solidFill>
                  <a:srgbClr val="204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3600" b="1" kern="0" spc="-140" dirty="0">
                <a:solidFill>
                  <a:srgbClr val="204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Rate</a:t>
            </a:r>
            <a:endParaRPr sz="4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3000"/>
              </a:lnSpc>
              <a:spcBef>
                <a:spcPts val="95"/>
              </a:spcBef>
            </a:pP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Vs</a:t>
            </a:r>
            <a:r>
              <a:rPr sz="2400" kern="0" spc="4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30%General</a:t>
            </a:r>
            <a:r>
              <a:rPr sz="2400" kern="0" spc="5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LLM</a:t>
            </a:r>
            <a:r>
              <a:rPr sz="2400" kern="0" spc="5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Base</a:t>
            </a:r>
            <a:r>
              <a:rPr sz="24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line</a:t>
            </a:r>
            <a:endParaRPr sz="2400" kern="0" spc="-10" dirty="0">
              <a:solidFill>
                <a:srgbClr val="00000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430" y="2470785"/>
            <a:ext cx="5280025" cy="3484880"/>
          </a:xfrm>
          <a:prstGeom prst="rect">
            <a:avLst/>
          </a:prstGeom>
        </p:spPr>
      </p:pic>
      <p:sp>
        <p:nvSpPr>
          <p:cNvPr id="4" name="textbox 26"/>
          <p:cNvSpPr/>
          <p:nvPr/>
        </p:nvSpPr>
        <p:spPr>
          <a:xfrm>
            <a:off x="2237029" y="5983558"/>
            <a:ext cx="9023350" cy="967739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83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3010"/>
              </a:lnSpc>
            </a:pPr>
            <a:r>
              <a:rPr sz="2300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The system reads database error logs</a:t>
            </a:r>
            <a:r>
              <a:rPr sz="2300" kern="0" spc="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300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to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300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diagnose</a:t>
            </a:r>
            <a:r>
              <a:rPr sz="23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300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syntax</a:t>
            </a:r>
            <a:endParaRPr sz="23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698500" algn="l" rtl="0" eaLnBrk="0">
              <a:lnSpc>
                <a:spcPts val="2535"/>
              </a:lnSpc>
            </a:pP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faults</a:t>
            </a:r>
            <a:r>
              <a:rPr sz="1900" kern="0" spc="2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and</a:t>
            </a:r>
            <a:r>
              <a:rPr sz="1900" kern="0" spc="1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regenerates</a:t>
            </a:r>
            <a:r>
              <a:rPr sz="1900" kern="0" spc="2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the</a:t>
            </a:r>
            <a:r>
              <a:rPr sz="1900" kern="0" spc="2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query</a:t>
            </a:r>
            <a:r>
              <a:rPr sz="1900" kern="0" spc="2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19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automatically</a:t>
            </a:r>
            <a:r>
              <a:rPr sz="1900" kern="0" spc="1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.</a:t>
            </a:r>
            <a:endParaRPr sz="19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20000"/>
              </a:lnSpc>
            </a:pPr>
            <a:endParaRPr sz="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83000"/>
              </a:lnSpc>
              <a:spcBef>
                <a:spcPts val="0"/>
              </a:spcBef>
            </a:pPr>
            <a:endParaRPr sz="13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6720" y="2412000"/>
            <a:ext cx="6004800" cy="1936800"/>
          </a:xfrm>
        </p:spPr>
        <p:txBody>
          <a:bodyPr/>
          <a:lstStyle/>
          <a:p>
            <a:pPr algn="ctr"/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深度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分析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</a:t>
            </a:r>
            <a:r>
              <a:rPr lang="en-US" altLang="zh-CN"/>
              <a:t>5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6" name="序号"/>
          <p:cNvSpPr txBox="1">
            <a:spLocks noChangeAspect="1"/>
          </p:cNvSpPr>
          <p:nvPr>
            <p:custDataLst>
              <p:tags r:id="rId2"/>
            </p:custDataLst>
          </p:nvPr>
        </p:nvSpPr>
        <p:spPr>
          <a:xfrm>
            <a:off x="5923398" y="2455723"/>
            <a:ext cx="478584" cy="478584"/>
          </a:xfrm>
          <a:prstGeom prst="roundRect">
            <a:avLst>
              <a:gd name="adj" fmla="val 10052"/>
            </a:avLst>
          </a:prstGeom>
          <a:noFill/>
          <a:ln w="25400">
            <a:solidFill>
              <a:schemeClr val="accent1">
                <a:alpha val="60000"/>
              </a:schemeClr>
            </a:solidFill>
          </a:ln>
        </p:spPr>
        <p:txBody>
          <a:bodyPr wrap="none" lIns="36000" tIns="3600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01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6760988" y="2485634"/>
            <a:ext cx="3401721" cy="41876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背景</a:t>
            </a:r>
            <a:r>
              <a:rPr lang="zh-CN" altLang="en-US" sz="2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意义</a:t>
            </a:r>
            <a:endParaRPr lang="zh-CN" altLang="en-US" sz="22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2" name="序号"/>
          <p:cNvSpPr txBox="1">
            <a:spLocks noChangeAspect="1"/>
          </p:cNvSpPr>
          <p:nvPr>
            <p:custDataLst>
              <p:tags r:id="rId4"/>
            </p:custDataLst>
          </p:nvPr>
        </p:nvSpPr>
        <p:spPr>
          <a:xfrm>
            <a:off x="5923398" y="3279669"/>
            <a:ext cx="478584" cy="478584"/>
          </a:xfrm>
          <a:prstGeom prst="roundRect">
            <a:avLst>
              <a:gd name="adj" fmla="val 10052"/>
            </a:avLst>
          </a:prstGeom>
          <a:noFill/>
          <a:ln w="25400">
            <a:solidFill>
              <a:schemeClr val="accent1">
                <a:alpha val="60000"/>
              </a:schemeClr>
            </a:solidFill>
          </a:ln>
        </p:spPr>
        <p:txBody>
          <a:bodyPr wrap="none" lIns="0" tIns="3600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3" name="项标题"/>
          <p:cNvSpPr txBox="1"/>
          <p:nvPr>
            <p:custDataLst>
              <p:tags r:id="rId5"/>
            </p:custDataLst>
          </p:nvPr>
        </p:nvSpPr>
        <p:spPr>
          <a:xfrm>
            <a:off x="6760988" y="3309581"/>
            <a:ext cx="3401721" cy="41876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</a:t>
            </a:r>
            <a:r>
              <a:rPr lang="zh-CN" altLang="en-US" sz="2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概述</a:t>
            </a:r>
            <a:endParaRPr lang="zh-CN" altLang="en-US" sz="22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5" name="序号"/>
          <p:cNvSpPr txBox="1">
            <a:spLocks noChangeAspect="1"/>
          </p:cNvSpPr>
          <p:nvPr>
            <p:custDataLst>
              <p:tags r:id="rId6"/>
            </p:custDataLst>
          </p:nvPr>
        </p:nvSpPr>
        <p:spPr>
          <a:xfrm>
            <a:off x="5923398" y="4103615"/>
            <a:ext cx="478584" cy="478584"/>
          </a:xfrm>
          <a:prstGeom prst="roundRect">
            <a:avLst>
              <a:gd name="adj" fmla="val 10052"/>
            </a:avLst>
          </a:prstGeom>
          <a:noFill/>
          <a:ln w="25400">
            <a:solidFill>
              <a:schemeClr val="accent1">
                <a:alpha val="60000"/>
              </a:schemeClr>
            </a:solidFill>
          </a:ln>
        </p:spPr>
        <p:txBody>
          <a:bodyPr wrap="none" lIns="0" tIns="3600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03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6" name="项标题"/>
          <p:cNvSpPr txBox="1"/>
          <p:nvPr>
            <p:custDataLst>
              <p:tags r:id="rId7"/>
            </p:custDataLst>
          </p:nvPr>
        </p:nvSpPr>
        <p:spPr>
          <a:xfrm>
            <a:off x="6760988" y="4133527"/>
            <a:ext cx="3401721" cy="41876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技术框架及重难点</a:t>
            </a:r>
            <a:endParaRPr lang="zh-CN" altLang="en-US" sz="22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8"/>
            </p:custDataLst>
          </p:nvPr>
        </p:nvSpPr>
        <p:spPr>
          <a:xfrm>
            <a:off x="1337834" y="3705840"/>
            <a:ext cx="2252137" cy="32038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47" h="505">
                <a:moveTo>
                  <a:pt x="259" y="0"/>
                </a:moveTo>
                <a:cubicBezTo>
                  <a:pt x="307" y="0"/>
                  <a:pt x="346" y="6"/>
                  <a:pt x="379" y="19"/>
                </a:cubicBezTo>
                <a:lnTo>
                  <a:pt x="379" y="119"/>
                </a:lnTo>
                <a:cubicBezTo>
                  <a:pt x="346" y="100"/>
                  <a:pt x="308" y="90"/>
                  <a:pt x="266" y="90"/>
                </a:cubicBezTo>
                <a:cubicBezTo>
                  <a:pt x="219" y="90"/>
                  <a:pt x="181" y="105"/>
                  <a:pt x="152" y="136"/>
                </a:cubicBezTo>
                <a:cubicBezTo>
                  <a:pt x="124" y="166"/>
                  <a:pt x="109" y="206"/>
                  <a:pt x="109" y="255"/>
                </a:cubicBezTo>
                <a:cubicBezTo>
                  <a:pt x="109" y="303"/>
                  <a:pt x="123" y="342"/>
                  <a:pt x="150" y="371"/>
                </a:cubicBezTo>
                <a:cubicBezTo>
                  <a:pt x="177" y="400"/>
                  <a:pt x="214" y="414"/>
                  <a:pt x="260" y="414"/>
                </a:cubicBezTo>
                <a:cubicBezTo>
                  <a:pt x="303" y="414"/>
                  <a:pt x="343" y="404"/>
                  <a:pt x="379" y="383"/>
                </a:cubicBezTo>
                <a:lnTo>
                  <a:pt x="379" y="478"/>
                </a:lnTo>
                <a:cubicBezTo>
                  <a:pt x="343" y="496"/>
                  <a:pt x="297" y="505"/>
                  <a:pt x="240" y="505"/>
                </a:cubicBezTo>
                <a:cubicBezTo>
                  <a:pt x="166" y="505"/>
                  <a:pt x="108" y="483"/>
                  <a:pt x="65" y="439"/>
                </a:cubicBezTo>
                <a:cubicBezTo>
                  <a:pt x="22" y="395"/>
                  <a:pt x="0" y="336"/>
                  <a:pt x="0" y="263"/>
                </a:cubicBezTo>
                <a:cubicBezTo>
                  <a:pt x="0" y="186"/>
                  <a:pt x="24" y="123"/>
                  <a:pt x="72" y="74"/>
                </a:cubicBezTo>
                <a:cubicBezTo>
                  <a:pt x="120" y="25"/>
                  <a:pt x="183" y="0"/>
                  <a:pt x="259" y="0"/>
                </a:cubicBezTo>
                <a:close/>
                <a:moveTo>
                  <a:pt x="3405" y="0"/>
                </a:moveTo>
                <a:cubicBezTo>
                  <a:pt x="3453" y="0"/>
                  <a:pt x="3493" y="6"/>
                  <a:pt x="3525" y="19"/>
                </a:cubicBezTo>
                <a:lnTo>
                  <a:pt x="3525" y="116"/>
                </a:lnTo>
                <a:cubicBezTo>
                  <a:pt x="3493" y="94"/>
                  <a:pt x="3454" y="83"/>
                  <a:pt x="3410" y="83"/>
                </a:cubicBezTo>
                <a:cubicBezTo>
                  <a:pt x="3385" y="83"/>
                  <a:pt x="3364" y="88"/>
                  <a:pt x="3349" y="97"/>
                </a:cubicBezTo>
                <a:cubicBezTo>
                  <a:pt x="3334" y="106"/>
                  <a:pt x="3326" y="119"/>
                  <a:pt x="3326" y="134"/>
                </a:cubicBezTo>
                <a:cubicBezTo>
                  <a:pt x="3326" y="147"/>
                  <a:pt x="3331" y="159"/>
                  <a:pt x="3342" y="169"/>
                </a:cubicBezTo>
                <a:cubicBezTo>
                  <a:pt x="3352" y="180"/>
                  <a:pt x="3378" y="194"/>
                  <a:pt x="3419" y="212"/>
                </a:cubicBezTo>
                <a:cubicBezTo>
                  <a:pt x="3468" y="233"/>
                  <a:pt x="3501" y="255"/>
                  <a:pt x="3519" y="278"/>
                </a:cubicBezTo>
                <a:cubicBezTo>
                  <a:pt x="3538" y="301"/>
                  <a:pt x="3547" y="329"/>
                  <a:pt x="3547" y="361"/>
                </a:cubicBezTo>
                <a:cubicBezTo>
                  <a:pt x="3547" y="407"/>
                  <a:pt x="3530" y="443"/>
                  <a:pt x="3497" y="468"/>
                </a:cubicBezTo>
                <a:cubicBezTo>
                  <a:pt x="3464" y="492"/>
                  <a:pt x="3417" y="505"/>
                  <a:pt x="3356" y="505"/>
                </a:cubicBezTo>
                <a:cubicBezTo>
                  <a:pt x="3300" y="505"/>
                  <a:pt x="3254" y="496"/>
                  <a:pt x="3218" y="477"/>
                </a:cubicBezTo>
                <a:lnTo>
                  <a:pt x="3218" y="373"/>
                </a:lnTo>
                <a:cubicBezTo>
                  <a:pt x="3257" y="406"/>
                  <a:pt x="3302" y="422"/>
                  <a:pt x="3352" y="422"/>
                </a:cubicBezTo>
                <a:cubicBezTo>
                  <a:pt x="3380" y="422"/>
                  <a:pt x="3402" y="417"/>
                  <a:pt x="3416" y="407"/>
                </a:cubicBezTo>
                <a:cubicBezTo>
                  <a:pt x="3430" y="398"/>
                  <a:pt x="3437" y="385"/>
                  <a:pt x="3437" y="370"/>
                </a:cubicBezTo>
                <a:cubicBezTo>
                  <a:pt x="3437" y="357"/>
                  <a:pt x="3432" y="344"/>
                  <a:pt x="3420" y="332"/>
                </a:cubicBezTo>
                <a:cubicBezTo>
                  <a:pt x="3409" y="321"/>
                  <a:pt x="3379" y="305"/>
                  <a:pt x="3331" y="284"/>
                </a:cubicBezTo>
                <a:cubicBezTo>
                  <a:pt x="3254" y="252"/>
                  <a:pt x="3216" y="205"/>
                  <a:pt x="3216" y="143"/>
                </a:cubicBezTo>
                <a:cubicBezTo>
                  <a:pt x="3216" y="98"/>
                  <a:pt x="3234" y="63"/>
                  <a:pt x="3268" y="38"/>
                </a:cubicBezTo>
                <a:cubicBezTo>
                  <a:pt x="3303" y="13"/>
                  <a:pt x="3348" y="0"/>
                  <a:pt x="3405" y="0"/>
                </a:cubicBezTo>
                <a:close/>
                <a:moveTo>
                  <a:pt x="976" y="8"/>
                </a:moveTo>
                <a:lnTo>
                  <a:pt x="1089" y="8"/>
                </a:lnTo>
                <a:lnTo>
                  <a:pt x="1288" y="315"/>
                </a:lnTo>
                <a:cubicBezTo>
                  <a:pt x="1301" y="335"/>
                  <a:pt x="1309" y="348"/>
                  <a:pt x="1312" y="354"/>
                </a:cubicBezTo>
                <a:lnTo>
                  <a:pt x="1314" y="354"/>
                </a:lnTo>
                <a:cubicBezTo>
                  <a:pt x="1312" y="342"/>
                  <a:pt x="1311" y="319"/>
                  <a:pt x="1311" y="286"/>
                </a:cubicBezTo>
                <a:lnTo>
                  <a:pt x="1311" y="8"/>
                </a:lnTo>
                <a:lnTo>
                  <a:pt x="1409" y="8"/>
                </a:lnTo>
                <a:lnTo>
                  <a:pt x="1409" y="496"/>
                </a:lnTo>
                <a:lnTo>
                  <a:pt x="1303" y="496"/>
                </a:lnTo>
                <a:lnTo>
                  <a:pt x="1096" y="180"/>
                </a:lnTo>
                <a:cubicBezTo>
                  <a:pt x="1085" y="164"/>
                  <a:pt x="1078" y="151"/>
                  <a:pt x="1073" y="141"/>
                </a:cubicBezTo>
                <a:lnTo>
                  <a:pt x="1071" y="141"/>
                </a:lnTo>
                <a:cubicBezTo>
                  <a:pt x="1073" y="158"/>
                  <a:pt x="1074" y="184"/>
                  <a:pt x="1074" y="219"/>
                </a:cubicBezTo>
                <a:lnTo>
                  <a:pt x="1074" y="496"/>
                </a:lnTo>
                <a:lnTo>
                  <a:pt x="976" y="496"/>
                </a:lnTo>
                <a:lnTo>
                  <a:pt x="976" y="8"/>
                </a:lnTo>
                <a:close/>
                <a:moveTo>
                  <a:pt x="1470" y="8"/>
                </a:moveTo>
                <a:lnTo>
                  <a:pt x="1852" y="8"/>
                </a:lnTo>
                <a:lnTo>
                  <a:pt x="1852" y="93"/>
                </a:lnTo>
                <a:lnTo>
                  <a:pt x="1713" y="93"/>
                </a:lnTo>
                <a:lnTo>
                  <a:pt x="1713" y="496"/>
                </a:lnTo>
                <a:lnTo>
                  <a:pt x="1609" y="496"/>
                </a:lnTo>
                <a:lnTo>
                  <a:pt x="1609" y="93"/>
                </a:lnTo>
                <a:lnTo>
                  <a:pt x="1470" y="93"/>
                </a:lnTo>
                <a:lnTo>
                  <a:pt x="1470" y="8"/>
                </a:lnTo>
                <a:close/>
                <a:moveTo>
                  <a:pt x="1921" y="8"/>
                </a:moveTo>
                <a:lnTo>
                  <a:pt x="2198" y="8"/>
                </a:lnTo>
                <a:lnTo>
                  <a:pt x="2198" y="93"/>
                </a:lnTo>
                <a:lnTo>
                  <a:pt x="2024" y="93"/>
                </a:lnTo>
                <a:lnTo>
                  <a:pt x="2024" y="208"/>
                </a:lnTo>
                <a:lnTo>
                  <a:pt x="2186" y="208"/>
                </a:lnTo>
                <a:lnTo>
                  <a:pt x="2186" y="293"/>
                </a:lnTo>
                <a:lnTo>
                  <a:pt x="2024" y="293"/>
                </a:lnTo>
                <a:lnTo>
                  <a:pt x="2024" y="411"/>
                </a:lnTo>
                <a:lnTo>
                  <a:pt x="2209" y="411"/>
                </a:lnTo>
                <a:lnTo>
                  <a:pt x="2209" y="496"/>
                </a:lnTo>
                <a:lnTo>
                  <a:pt x="1921" y="496"/>
                </a:lnTo>
                <a:lnTo>
                  <a:pt x="1921" y="8"/>
                </a:lnTo>
                <a:close/>
                <a:moveTo>
                  <a:pt x="2296" y="8"/>
                </a:moveTo>
                <a:lnTo>
                  <a:pt x="2409" y="8"/>
                </a:lnTo>
                <a:lnTo>
                  <a:pt x="2608" y="315"/>
                </a:lnTo>
                <a:cubicBezTo>
                  <a:pt x="2621" y="335"/>
                  <a:pt x="2629" y="348"/>
                  <a:pt x="2632" y="354"/>
                </a:cubicBezTo>
                <a:lnTo>
                  <a:pt x="2634" y="354"/>
                </a:lnTo>
                <a:cubicBezTo>
                  <a:pt x="2632" y="342"/>
                  <a:pt x="2631" y="319"/>
                  <a:pt x="2631" y="286"/>
                </a:cubicBezTo>
                <a:lnTo>
                  <a:pt x="2631" y="8"/>
                </a:lnTo>
                <a:lnTo>
                  <a:pt x="2729" y="8"/>
                </a:lnTo>
                <a:lnTo>
                  <a:pt x="2729" y="496"/>
                </a:lnTo>
                <a:lnTo>
                  <a:pt x="2623" y="496"/>
                </a:lnTo>
                <a:lnTo>
                  <a:pt x="2416" y="180"/>
                </a:lnTo>
                <a:cubicBezTo>
                  <a:pt x="2405" y="164"/>
                  <a:pt x="2398" y="151"/>
                  <a:pt x="2393" y="141"/>
                </a:cubicBezTo>
                <a:lnTo>
                  <a:pt x="2391" y="141"/>
                </a:lnTo>
                <a:cubicBezTo>
                  <a:pt x="2393" y="158"/>
                  <a:pt x="2394" y="184"/>
                  <a:pt x="2394" y="219"/>
                </a:cubicBezTo>
                <a:lnTo>
                  <a:pt x="2394" y="496"/>
                </a:lnTo>
                <a:lnTo>
                  <a:pt x="2296" y="496"/>
                </a:lnTo>
                <a:lnTo>
                  <a:pt x="2296" y="8"/>
                </a:lnTo>
                <a:close/>
                <a:moveTo>
                  <a:pt x="2790" y="8"/>
                </a:moveTo>
                <a:lnTo>
                  <a:pt x="3172" y="8"/>
                </a:lnTo>
                <a:lnTo>
                  <a:pt x="3172" y="93"/>
                </a:lnTo>
                <a:lnTo>
                  <a:pt x="3033" y="93"/>
                </a:lnTo>
                <a:lnTo>
                  <a:pt x="3033" y="496"/>
                </a:lnTo>
                <a:lnTo>
                  <a:pt x="2929" y="496"/>
                </a:lnTo>
                <a:lnTo>
                  <a:pt x="2929" y="93"/>
                </a:lnTo>
                <a:lnTo>
                  <a:pt x="2790" y="93"/>
                </a:lnTo>
                <a:lnTo>
                  <a:pt x="2790" y="8"/>
                </a:lnTo>
                <a:close/>
                <a:moveTo>
                  <a:pt x="661" y="90"/>
                </a:moveTo>
                <a:cubicBezTo>
                  <a:pt x="620" y="90"/>
                  <a:pt x="588" y="105"/>
                  <a:pt x="564" y="135"/>
                </a:cubicBezTo>
                <a:cubicBezTo>
                  <a:pt x="541" y="166"/>
                  <a:pt x="529" y="205"/>
                  <a:pt x="529" y="253"/>
                </a:cubicBezTo>
                <a:cubicBezTo>
                  <a:pt x="529" y="300"/>
                  <a:pt x="541" y="339"/>
                  <a:pt x="564" y="369"/>
                </a:cubicBezTo>
                <a:cubicBezTo>
                  <a:pt x="586" y="399"/>
                  <a:pt x="618" y="414"/>
                  <a:pt x="658" y="414"/>
                </a:cubicBezTo>
                <a:cubicBezTo>
                  <a:pt x="699" y="414"/>
                  <a:pt x="730" y="400"/>
                  <a:pt x="753" y="371"/>
                </a:cubicBezTo>
                <a:cubicBezTo>
                  <a:pt x="776" y="342"/>
                  <a:pt x="787" y="303"/>
                  <a:pt x="787" y="255"/>
                </a:cubicBezTo>
                <a:cubicBezTo>
                  <a:pt x="787" y="204"/>
                  <a:pt x="776" y="164"/>
                  <a:pt x="754" y="134"/>
                </a:cubicBezTo>
                <a:cubicBezTo>
                  <a:pt x="732" y="105"/>
                  <a:pt x="701" y="90"/>
                  <a:pt x="661" y="90"/>
                </a:cubicBezTo>
                <a:close/>
                <a:moveTo>
                  <a:pt x="664" y="0"/>
                </a:moveTo>
                <a:cubicBezTo>
                  <a:pt x="733" y="0"/>
                  <a:pt x="790" y="23"/>
                  <a:pt x="832" y="70"/>
                </a:cubicBezTo>
                <a:cubicBezTo>
                  <a:pt x="875" y="116"/>
                  <a:pt x="896" y="176"/>
                  <a:pt x="896" y="248"/>
                </a:cubicBezTo>
                <a:cubicBezTo>
                  <a:pt x="896" y="324"/>
                  <a:pt x="874" y="386"/>
                  <a:pt x="830" y="434"/>
                </a:cubicBezTo>
                <a:cubicBezTo>
                  <a:pt x="785" y="481"/>
                  <a:pt x="727" y="505"/>
                  <a:pt x="656" y="505"/>
                </a:cubicBezTo>
                <a:cubicBezTo>
                  <a:pt x="586" y="505"/>
                  <a:pt x="529" y="482"/>
                  <a:pt x="486" y="436"/>
                </a:cubicBezTo>
                <a:cubicBezTo>
                  <a:pt x="442" y="390"/>
                  <a:pt x="420" y="331"/>
                  <a:pt x="420" y="259"/>
                </a:cubicBezTo>
                <a:cubicBezTo>
                  <a:pt x="420" y="182"/>
                  <a:pt x="442" y="120"/>
                  <a:pt x="487" y="72"/>
                </a:cubicBezTo>
                <a:cubicBezTo>
                  <a:pt x="532" y="24"/>
                  <a:pt x="590" y="0"/>
                  <a:pt x="664" y="0"/>
                </a:cubicBez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3256" t="21725" r="2853" b="4616"/>
          <a:stretch>
            <a:fillRect/>
          </a:stretch>
        </p:blipFill>
        <p:spPr>
          <a:xfrm>
            <a:off x="695960" y="2432685"/>
            <a:ext cx="9834245" cy="4305935"/>
          </a:xfrm>
          <a:prstGeom prst="rect">
            <a:avLst/>
          </a:prstGeom>
        </p:spPr>
      </p:pic>
      <p:sp>
        <p:nvSpPr>
          <p:cNvPr id="3" name="textbox 36"/>
          <p:cNvSpPr/>
          <p:nvPr/>
        </p:nvSpPr>
        <p:spPr>
          <a:xfrm>
            <a:off x="695960" y="1270635"/>
            <a:ext cx="9107805" cy="11620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00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0000"/>
              </a:lnSpc>
              <a:spcBef>
                <a:spcPts val="0"/>
              </a:spcBef>
            </a:pPr>
            <a:r>
              <a:rPr sz="4400" b="1" kern="0" spc="-170" dirty="0">
                <a:solidFill>
                  <a:srgbClr val="205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Case</a:t>
            </a:r>
            <a:r>
              <a:rPr sz="4400" b="1" kern="0" spc="330" dirty="0">
                <a:solidFill>
                  <a:srgbClr val="205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4400" b="1" kern="0" spc="-170" dirty="0">
                <a:solidFill>
                  <a:srgbClr val="205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File</a:t>
            </a:r>
            <a:r>
              <a:rPr sz="4400" b="1" kern="0" spc="350" dirty="0">
                <a:solidFill>
                  <a:srgbClr val="205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4400" b="1" kern="0" spc="-170" dirty="0">
                <a:solidFill>
                  <a:srgbClr val="205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1:Anti-Fraud</a:t>
            </a:r>
            <a:r>
              <a:rPr sz="4400" b="1" kern="0" spc="290" dirty="0">
                <a:solidFill>
                  <a:srgbClr val="205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4400" b="1" kern="0" spc="-170" dirty="0">
                <a:solidFill>
                  <a:srgbClr val="205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Investigation</a:t>
            </a:r>
            <a:endParaRPr sz="5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0000"/>
              </a:lnSpc>
              <a:spcBef>
                <a:spcPts val="255"/>
              </a:spcBef>
            </a:pP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Automated</a:t>
            </a:r>
            <a:r>
              <a:rPr sz="2400" kern="0" spc="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Anomaly</a:t>
            </a:r>
            <a:r>
              <a:rPr sz="2400" kern="0" spc="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Detection</a:t>
            </a:r>
            <a:r>
              <a:rPr sz="2400" kern="0" spc="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:"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Who</a:t>
            </a:r>
            <a:r>
              <a:rPr sz="2400" kern="0" spc="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is</a:t>
            </a:r>
            <a:r>
              <a:rPr sz="2400" kern="0" spc="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faking</a:t>
            </a:r>
            <a:r>
              <a:rPr sz="2400" kern="0" spc="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the</a:t>
            </a:r>
            <a:r>
              <a:rPr sz="2400" kern="0" spc="9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4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stars</a:t>
            </a:r>
            <a:r>
              <a:rPr sz="2400" kern="0" spc="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?"</a:t>
            </a:r>
            <a:endParaRPr sz="2400" kern="0" spc="110" dirty="0">
              <a:solidFill>
                <a:srgbClr val="00000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l="3814" t="21561" r="3298" b="4543"/>
          <a:stretch>
            <a:fillRect/>
          </a:stretch>
        </p:blipFill>
        <p:spPr>
          <a:xfrm>
            <a:off x="695960" y="2306320"/>
            <a:ext cx="10160000" cy="4511675"/>
          </a:xfrm>
          <a:prstGeom prst="rect">
            <a:avLst/>
          </a:prstGeom>
        </p:spPr>
      </p:pic>
      <p:sp>
        <p:nvSpPr>
          <p:cNvPr id="68" name="textbox 68"/>
          <p:cNvSpPr/>
          <p:nvPr/>
        </p:nvSpPr>
        <p:spPr>
          <a:xfrm>
            <a:off x="695990" y="1249100"/>
            <a:ext cx="13900150" cy="2437764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5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2000"/>
              </a:lnSpc>
            </a:pPr>
            <a:r>
              <a:rPr sz="4400" b="1" kern="0" spc="-200" dirty="0">
                <a:solidFill>
                  <a:srgbClr val="20408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Case</a:t>
            </a:r>
            <a:r>
              <a:rPr sz="4400" b="1" kern="0" spc="330" dirty="0">
                <a:solidFill>
                  <a:srgbClr val="20408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4400" b="1" kern="0" spc="-200" dirty="0">
                <a:solidFill>
                  <a:srgbClr val="20408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File 2:Talent</a:t>
            </a:r>
            <a:r>
              <a:rPr sz="4400" b="1" kern="0" spc="290" dirty="0">
                <a:solidFill>
                  <a:srgbClr val="20408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4400" b="1" kern="0" spc="-200" dirty="0">
                <a:solidFill>
                  <a:srgbClr val="20408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Risk &amp;The 'Bus</a:t>
            </a:r>
            <a:r>
              <a:rPr sz="4400" b="1" kern="0" spc="300" dirty="0">
                <a:solidFill>
                  <a:srgbClr val="20408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4400" b="1" kern="0" spc="-200" dirty="0">
                <a:solidFill>
                  <a:srgbClr val="20408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Factor'</a:t>
            </a:r>
            <a:endParaRPr sz="4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25400" algn="l" rtl="0" eaLnBrk="0">
              <a:lnSpc>
                <a:spcPct val="81000"/>
              </a:lnSpc>
              <a:spcBef>
                <a:spcPts val="1255"/>
              </a:spcBef>
            </a:pPr>
            <a:r>
              <a:rPr sz="2400" b="1" kern="0" spc="-1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Predicting</a:t>
            </a:r>
            <a:r>
              <a:rPr sz="2400" b="1" kern="0" spc="1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400" b="1" kern="0" spc="-1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burnout and</a:t>
            </a:r>
            <a:r>
              <a:rPr sz="2400" b="1" kern="0" spc="1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400" b="1" kern="0" spc="-1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key developer los</a:t>
            </a:r>
            <a:r>
              <a:rPr sz="2400" b="1" kern="0" spc="-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 before</a:t>
            </a:r>
            <a:r>
              <a:rPr sz="2400" b="1" kern="0" spc="1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400" b="1" kern="0" spc="-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it</a:t>
            </a:r>
            <a:r>
              <a:rPr sz="2400" b="1" kern="0" spc="1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400" b="1" kern="0" spc="-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happens.</a:t>
            </a:r>
            <a:endParaRPr sz="2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3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4000"/>
              </a:lnSpc>
            </a:pPr>
            <a:endParaRPr sz="1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l" rtl="0" eaLnBrk="0">
              <a:lnSpc>
                <a:spcPct val="106000"/>
              </a:lnSpc>
            </a:pPr>
            <a:endParaRPr sz="8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73000"/>
              </a:lnSpc>
              <a:spcBef>
                <a:spcPts val="5"/>
              </a:spcBef>
            </a:pPr>
            <a:r>
              <a:rPr sz="3300" b="1" kern="0" spc="-50" dirty="0">
                <a:solidFill>
                  <a:srgbClr val="20407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                                          </a:t>
            </a:r>
            <a:endParaRPr sz="29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6720" y="2412000"/>
            <a:ext cx="6004800" cy="1936800"/>
          </a:xfrm>
        </p:spPr>
        <p:txBody>
          <a:bodyPr/>
          <a:lstStyle/>
          <a:p>
            <a:pPr algn="ctr"/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技术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实现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</a:t>
            </a:r>
            <a:r>
              <a:rPr lang="en-US" altLang="zh-CN"/>
              <a:t>6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b="2557"/>
          <a:stretch>
            <a:fillRect/>
          </a:stretch>
        </p:blipFill>
        <p:spPr>
          <a:xfrm>
            <a:off x="1508760" y="1244600"/>
            <a:ext cx="9611360" cy="52273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rcRect b="3264"/>
          <a:stretch>
            <a:fillRect/>
          </a:stretch>
        </p:blipFill>
        <p:spPr>
          <a:xfrm>
            <a:off x="1143000" y="1255395"/>
            <a:ext cx="10206355" cy="55111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026720" y="2412000"/>
            <a:ext cx="6004800" cy="1936800"/>
          </a:xfrm>
        </p:spPr>
        <p:txBody>
          <a:bodyPr/>
          <a:lstStyle/>
          <a:p>
            <a:pPr algn="ctr"/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功能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截图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</a:t>
            </a:r>
            <a:r>
              <a:rPr lang="en-US" altLang="zh-CN"/>
              <a:t>6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95960" y="1360805"/>
            <a:ext cx="6675120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zh-CN" altLang="en-US" sz="2400" b="1"/>
              <a:t>全栈容器化</a:t>
            </a:r>
            <a:r>
              <a:rPr lang="en-US" altLang="zh-CN" sz="2400"/>
              <a:t>: </a:t>
            </a:r>
            <a:endParaRPr lang="en-US" altLang="zh-CN" sz="2400"/>
          </a:p>
          <a:p>
            <a:r>
              <a:rPr lang="en-US" altLang="zh-CN" sz="2400"/>
              <a:t>Docker Compose </a:t>
            </a:r>
            <a:r>
              <a:rPr lang="zh-CN" altLang="en-US" sz="2400"/>
              <a:t>一键部署</a:t>
            </a:r>
            <a:endParaRPr lang="zh-CN" altLang="en-US" sz="2400"/>
          </a:p>
        </p:txBody>
      </p:sp>
      <p:pic>
        <p:nvPicPr>
          <p:cNvPr id="6" name="图片 5" descr="截屏2026-01-13 15.25.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120" y="1289685"/>
            <a:ext cx="5142865" cy="5037455"/>
          </a:xfrm>
          <a:prstGeom prst="rect">
            <a:avLst/>
          </a:prstGeom>
        </p:spPr>
      </p:pic>
      <p:pic>
        <p:nvPicPr>
          <p:cNvPr id="7" name="图片 6" descr="截屏2026-01-13 15.27.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50" y="3530600"/>
            <a:ext cx="5457190" cy="27965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77850" y="302768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完善的日志</a:t>
            </a:r>
            <a:r>
              <a:rPr lang="zh-CN" altLang="en-US"/>
              <a:t>信息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截屏2026-01-13 15.03.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238885"/>
            <a:ext cx="9684000" cy="5388743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截屏2026-01-13 15.04.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160" y="2123440"/>
            <a:ext cx="6091555" cy="43853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5960" y="12700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自然语言查询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695960" y="1730692"/>
            <a:ext cx="5080000" cy="119888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/>
              <a:t>* </a:t>
            </a:r>
            <a:r>
              <a:rPr lang="en-US" altLang="zh-CN" b="1"/>
              <a:t>SQL </a:t>
            </a:r>
            <a:r>
              <a:rPr lang="zh-CN" altLang="en-US" b="1"/>
              <a:t>自愈协议 </a:t>
            </a:r>
            <a:r>
              <a:rPr lang="en-US" altLang="zh-CN" b="1"/>
              <a:t>(Self-Healing)</a:t>
            </a:r>
            <a:r>
              <a:rPr lang="en-US" altLang="zh-CN"/>
              <a:t>: </a:t>
            </a:r>
            <a:endParaRPr lang="en-US" altLang="zh-CN"/>
          </a:p>
          <a:p>
            <a:r>
              <a:rPr lang="zh-CN" altLang="en-US"/>
              <a:t>自动捕获 </a:t>
            </a:r>
            <a:r>
              <a:rPr lang="en-US" altLang="zh-CN"/>
              <a:t>SQL </a:t>
            </a:r>
            <a:r>
              <a:rPr lang="zh-CN" altLang="en-US"/>
              <a:t>错误 </a:t>
            </a:r>
            <a:r>
              <a:rPr lang="en-US" altLang="zh-CN"/>
              <a:t>-&gt; </a:t>
            </a:r>
            <a:endParaRPr lang="en-US" altLang="zh-CN"/>
          </a:p>
          <a:p>
            <a:r>
              <a:rPr lang="zh-CN" altLang="en-US"/>
              <a:t>注入正确 </a:t>
            </a:r>
            <a:r>
              <a:rPr lang="en-US" altLang="zh-CN"/>
              <a:t>Schema -&gt;</a:t>
            </a:r>
            <a:endParaRPr lang="en-US" altLang="zh-CN"/>
          </a:p>
          <a:p>
            <a:r>
              <a:rPr lang="en-US" altLang="zh-CN"/>
              <a:t> </a:t>
            </a:r>
            <a:r>
              <a:rPr lang="zh-CN" altLang="en-US"/>
              <a:t>重试修复。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5960" y="12700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从“看数据”到“</a:t>
            </a:r>
            <a:r>
              <a:rPr lang="zh-CN" altLang="en-US" sz="2400"/>
              <a:t>懂数据”</a:t>
            </a:r>
            <a:endParaRPr lang="zh-CN" altLang="en-US" sz="2400"/>
          </a:p>
        </p:txBody>
      </p:sp>
      <p:pic>
        <p:nvPicPr>
          <p:cNvPr id="4" name="图片 3" descr="截屏2026-01-13 15.09.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980" y="1879600"/>
            <a:ext cx="8246110" cy="477456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4960" y="1919923"/>
            <a:ext cx="5080000" cy="58356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1600" b="1"/>
              <a:t>Z-Score </a:t>
            </a:r>
            <a:r>
              <a:rPr lang="zh-CN" altLang="en-US" sz="1600" b="1"/>
              <a:t>异常检测</a:t>
            </a:r>
            <a:r>
              <a:rPr lang="en-US" altLang="zh-CN" sz="1600"/>
              <a:t>: </a:t>
            </a:r>
            <a:endParaRPr lang="en-US" altLang="zh-CN" sz="1600"/>
          </a:p>
          <a:p>
            <a:r>
              <a:rPr lang="zh-CN" altLang="en-US" sz="1600"/>
              <a:t>动态阈值算法，自动标记离群点。</a:t>
            </a:r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314960" y="2600008"/>
            <a:ext cx="5080000" cy="55308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1600" b="1"/>
              <a:t>贝叶斯因果推演</a:t>
            </a:r>
            <a:r>
              <a:rPr lang="en-US" altLang="zh-CN" sz="1600"/>
              <a:t>: </a:t>
            </a:r>
            <a:endParaRPr lang="en-US" altLang="zh-CN" sz="1600"/>
          </a:p>
          <a:p>
            <a:r>
              <a:rPr lang="zh-CN" altLang="en-US" sz="1400"/>
              <a:t>构建 </a:t>
            </a:r>
            <a:r>
              <a:rPr lang="en-US" altLang="zh-CN" sz="1400"/>
              <a:t>"</a:t>
            </a:r>
            <a:r>
              <a:rPr lang="zh-CN" altLang="en-US" sz="1400"/>
              <a:t>事件 </a:t>
            </a:r>
            <a:r>
              <a:rPr lang="en-US" altLang="zh-CN" sz="1400"/>
              <a:t>-&gt; </a:t>
            </a:r>
            <a:r>
              <a:rPr lang="zh-CN" altLang="en-US" sz="1400"/>
              <a:t>概率 </a:t>
            </a:r>
            <a:r>
              <a:rPr lang="en-US" altLang="zh-CN" sz="1400"/>
              <a:t>-&gt; </a:t>
            </a:r>
            <a:r>
              <a:rPr lang="zh-CN" altLang="en-US" sz="1400"/>
              <a:t>结果</a:t>
            </a:r>
            <a:r>
              <a:rPr lang="en-US" altLang="zh-CN" sz="1400"/>
              <a:t>" </a:t>
            </a:r>
            <a:r>
              <a:rPr lang="zh-CN" altLang="en-US" sz="1400"/>
              <a:t>的推断链。</a:t>
            </a:r>
            <a:endParaRPr lang="zh-CN" altLang="en-US" sz="1400"/>
          </a:p>
        </p:txBody>
      </p:sp>
      <p:pic>
        <p:nvPicPr>
          <p:cNvPr id="8" name="图片 7" descr="截屏2026-01-13 15.10.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3249930"/>
            <a:ext cx="3637915" cy="32283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背景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意义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 descr="截屏2026-01-13 15.28.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8400" y="1157605"/>
            <a:ext cx="6223000" cy="53682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5960" y="127000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详细且</a:t>
            </a:r>
            <a:r>
              <a:rPr lang="zh-CN" altLang="en-US" sz="2400"/>
              <a:t>全面的分析</a:t>
            </a:r>
            <a:r>
              <a:rPr lang="zh-CN" altLang="en-US" sz="2400"/>
              <a:t>报告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695960" y="25800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原始的查询</a:t>
            </a:r>
            <a:r>
              <a:rPr lang="en-US" altLang="zh-CN"/>
              <a:t>SQL</a:t>
            </a:r>
            <a:r>
              <a:rPr lang="zh-CN" altLang="en-US"/>
              <a:t>语句和原始</a:t>
            </a:r>
            <a:r>
              <a:rPr lang="zh-CN" altLang="en-US"/>
              <a:t>数据</a:t>
            </a:r>
            <a:endParaRPr lang="zh-CN" altLang="en-US"/>
          </a:p>
        </p:txBody>
      </p:sp>
      <p:pic>
        <p:nvPicPr>
          <p:cNvPr id="6" name="图片 5" descr="截屏2026-01-13 15.29.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2948305"/>
            <a:ext cx="4240530" cy="32346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95960" y="1270000"/>
            <a:ext cx="33324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用户</a:t>
            </a:r>
            <a:r>
              <a:rPr lang="zh-CN" altLang="en-US" sz="2400"/>
              <a:t>体验</a:t>
            </a:r>
            <a:endParaRPr lang="zh-CN" altLang="en-US" sz="240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/>
              <a:t>一键导出分析报告</a:t>
            </a:r>
            <a:endParaRPr lang="zh-CN" altLang="en-US" sz="240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/>
              <a:t>分享与</a:t>
            </a:r>
            <a:r>
              <a:rPr lang="zh-CN" altLang="en-US" sz="2400"/>
              <a:t>持久化</a:t>
            </a:r>
            <a:endParaRPr lang="zh-CN" altLang="en-US" sz="240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/>
              <a:t>多语言与主题定制</a:t>
            </a:r>
            <a:endParaRPr lang="zh-CN" altLang="en-US" sz="240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zh-CN" altLang="en-US" sz="2400"/>
              <a:t>实时系统状态监控</a:t>
            </a:r>
            <a:endParaRPr lang="zh-CN" altLang="en-US" sz="2400"/>
          </a:p>
          <a:p>
            <a:pPr marL="342900" indent="-342900">
              <a:buFont typeface="Arial" panose="020B0604020202090204" pitchFamily="34" charset="0"/>
              <a:buChar char="•"/>
            </a:pPr>
            <a:r>
              <a:rPr lang="en-US" altLang="zh-CN" sz="2400"/>
              <a:t>...</a:t>
            </a:r>
            <a:endParaRPr lang="en-US" altLang="zh-CN" sz="2400"/>
          </a:p>
        </p:txBody>
      </p:sp>
      <p:pic>
        <p:nvPicPr>
          <p:cNvPr id="2" name="图片 1" descr="Gemini_Generated_Image_dh8mttdh8mttdh8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365" y="1494790"/>
            <a:ext cx="8098155" cy="45199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/Users/lyf/Library/Containers/com.kingsoft.wpsoffice.mac/Data/tmp/photoeditapp/20260113160017/temp.pngtemp"/>
          <p:cNvPicPr>
            <a:picLocks noChangeAspect="1"/>
          </p:cNvPicPr>
          <p:nvPr/>
        </p:nvPicPr>
        <p:blipFill>
          <a:blip r:embed="rId1"/>
          <a:srcRect t="14048" b="19409"/>
          <a:stretch>
            <a:fillRect/>
          </a:stretch>
        </p:blipFill>
        <p:spPr>
          <a:xfrm>
            <a:off x="906780" y="1072515"/>
            <a:ext cx="10255885" cy="4563110"/>
          </a:xfrm>
          <a:prstGeom prst="rect">
            <a:avLst/>
          </a:prstGeom>
        </p:spPr>
      </p:pic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82720" y="5635625"/>
            <a:ext cx="42773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Github: github.com/lyf-g/open-detective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2400">
                <a:sym typeface="+mn-ea"/>
              </a:rPr>
              <a:t>Open-Detective: </a:t>
            </a:r>
            <a:r>
              <a:rPr lang="zh-CN" altLang="en-US" sz="2400">
                <a:sym typeface="+mn-ea"/>
              </a:rPr>
              <a:t>开源社区全维风险智能审计系统</a:t>
            </a:r>
            <a:endParaRPr lang="zh-CN" altLang="en-US" sz="2400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315085"/>
            <a:ext cx="10039350" cy="600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1915160"/>
            <a:ext cx="5010150" cy="458152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053455" y="2113915"/>
            <a:ext cx="4681855" cy="41929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sym typeface="+mn-ea"/>
              </a:rPr>
              <a:t>Open-Detective: </a:t>
            </a:r>
            <a:r>
              <a:rPr lang="zh-CN" altLang="en-US" sz="2400">
                <a:sym typeface="+mn-ea"/>
              </a:rPr>
              <a:t>开源社区全维风险智能审计系统</a:t>
            </a:r>
            <a:endParaRPr lang="zh-CN" altLang="en-US" sz="2400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356995"/>
            <a:ext cx="11010900" cy="1143000"/>
          </a:xfrm>
          <a:prstGeom prst="rect">
            <a:avLst/>
          </a:prstGeom>
        </p:spPr>
      </p:pic>
      <p:pic>
        <p:nvPicPr>
          <p:cNvPr id="3" name="图片 2" descr="截屏2025-12-30 13.48.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2604135"/>
            <a:ext cx="10830560" cy="36976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项目概述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278890"/>
            <a:ext cx="6182360" cy="1104265"/>
          </a:xfrm>
          <a:prstGeom prst="rect">
            <a:avLst/>
          </a:prstGeom>
        </p:spPr>
      </p:pic>
      <p:pic>
        <p:nvPicPr>
          <p:cNvPr id="6" name="图片 5" descr="截屏2025-12-30 13.50.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2469515"/>
            <a:ext cx="6463665" cy="4150360"/>
          </a:xfrm>
          <a:prstGeom prst="rect">
            <a:avLst/>
          </a:prstGeom>
        </p:spPr>
      </p:pic>
      <p:sp>
        <p:nvSpPr>
          <p:cNvPr id="40" name="textbox 40"/>
          <p:cNvSpPr/>
          <p:nvPr/>
        </p:nvSpPr>
        <p:spPr>
          <a:xfrm>
            <a:off x="7362234" y="2469389"/>
            <a:ext cx="4580890" cy="40525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3400" b="1" kern="0" spc="-160" dirty="0">
                <a:solidFill>
                  <a:srgbClr val="20304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How</a:t>
            </a:r>
            <a:r>
              <a:rPr sz="3400" b="1" kern="0" spc="240" dirty="0">
                <a:solidFill>
                  <a:srgbClr val="20304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3400" b="1" kern="0" spc="-160" dirty="0">
                <a:solidFill>
                  <a:srgbClr val="20304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it Works:</a:t>
            </a:r>
            <a:endParaRPr sz="3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4000"/>
              </a:lnSpc>
              <a:spcBef>
                <a:spcPts val="325"/>
              </a:spcBef>
            </a:pP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Open-Detective</a:t>
            </a:r>
            <a:r>
              <a:rPr sz="2500" kern="0" spc="2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is</a:t>
            </a:r>
            <a:r>
              <a:rPr sz="2500" kern="0" spc="1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an</a:t>
            </a:r>
            <a:r>
              <a:rPr sz="2500" kern="0" spc="2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interacti</a:t>
            </a:r>
            <a:r>
              <a:rPr sz="25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ve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Al Agent based on Text-to-SQL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technology.It</a:t>
            </a:r>
            <a:r>
              <a:rPr sz="2500" kern="0" spc="2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empowers</a:t>
            </a:r>
            <a:endParaRPr sz="2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3075"/>
              </a:lnSpc>
            </a:pP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non-technical</a:t>
            </a:r>
            <a:r>
              <a:rPr sz="2500" kern="0" spc="4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managers</a:t>
            </a:r>
            <a:r>
              <a:rPr sz="2500" kern="0" spc="29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to</a:t>
            </a:r>
            <a:endParaRPr sz="2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1000"/>
              </a:lnSpc>
              <a:spcBef>
                <a:spcPts val="50"/>
              </a:spcBef>
            </a:pP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conduct</a:t>
            </a:r>
            <a:r>
              <a:rPr sz="2500" kern="0" spc="4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complex</a:t>
            </a:r>
            <a:r>
              <a:rPr sz="2500" kern="0" spc="5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inv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estigations,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support</a:t>
            </a:r>
            <a:r>
              <a:rPr sz="2500" kern="0" spc="6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multi-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turn</a:t>
            </a:r>
            <a:r>
              <a:rPr sz="2500" kern="0" spc="5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dialogue,</a:t>
            </a:r>
            <a:endParaRPr sz="2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3100"/>
              </a:lnSpc>
            </a:pP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detect</a:t>
            </a:r>
            <a:r>
              <a:rPr sz="2500" kern="0" spc="1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anomalies,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and</a:t>
            </a:r>
            <a:endParaRPr sz="2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6000"/>
              </a:lnSpc>
              <a:spcBef>
                <a:spcPts val="60"/>
              </a:spcBef>
            </a:pP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generate</a:t>
            </a:r>
            <a:r>
              <a:rPr sz="2500" kern="0" spc="1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visualizations</a:t>
            </a:r>
            <a:r>
              <a:rPr sz="2500" kern="0" spc="3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sing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  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simple</a:t>
            </a:r>
            <a:r>
              <a:rPr sz="2500" kern="0" spc="2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natural</a:t>
            </a:r>
            <a:r>
              <a:rPr sz="2500" kern="0" spc="2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language.</a:t>
            </a:r>
            <a:endParaRPr sz="25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325880"/>
            <a:ext cx="6358255" cy="104521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95960" y="2446655"/>
            <a:ext cx="4979035" cy="4083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585" y="2446655"/>
            <a:ext cx="5147945" cy="2862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585" y="5492750"/>
            <a:ext cx="4667250" cy="9239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96595" y="1430655"/>
            <a:ext cx="10799445" cy="1087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rtl="0" eaLnBrk="0">
              <a:lnSpc>
                <a:spcPct val="66000"/>
              </a:lnSpc>
            </a:pPr>
            <a:r>
              <a:rPr sz="4000" b="1" kern="0" spc="-19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Three Core Case</a:t>
            </a:r>
            <a:r>
              <a:rPr sz="4000" b="1" kern="0" spc="31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</a:t>
            </a:r>
            <a:r>
              <a:rPr sz="4000" b="1" kern="0" spc="-19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Files Covering the</a:t>
            </a:r>
            <a:r>
              <a:rPr sz="4000" b="1" kern="0" spc="30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</a:t>
            </a:r>
            <a:r>
              <a:rPr sz="4000" b="1" kern="0" spc="-19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Full</a:t>
            </a:r>
            <a:endParaRPr sz="4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16865" algn="ctr" rtl="0" eaLnBrk="0">
              <a:lnSpc>
                <a:spcPct val="96000"/>
              </a:lnSpc>
              <a:spcBef>
                <a:spcPts val="0"/>
              </a:spcBef>
            </a:pPr>
            <a:r>
              <a:rPr sz="4000" b="1" kern="0" spc="-17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Lifecycle of Open Source Governance</a:t>
            </a:r>
            <a:endParaRPr lang="zh-CN" altLang="en-US" sz="4000" b="1" kern="0" spc="-170" dirty="0">
              <a:solidFill>
                <a:srgbClr val="20405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955" y="2518410"/>
            <a:ext cx="2937510" cy="3637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405" y="2518410"/>
            <a:ext cx="2938145" cy="36112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490" y="2521585"/>
            <a:ext cx="2938780" cy="36296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3"/>
</p:tagLst>
</file>

<file path=ppt/tags/tag10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0238601_6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01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6"/>
  <p:tag name="KSO_WM_DIAGRAM_GROUP_CODE" val="l1-1"/>
  <p:tag name="KSO_WM_BEAUTIFY_FLAG" val="#wm#"/>
  <p:tag name="KSO_WM_TEMPLATE_INDEX" val="20238601"/>
  <p:tag name="KSO_WM_TEMPLATE_CATEGORY" val="custom"/>
  <p:tag name="KSO_WM_SLIDE_INDEX" val="6"/>
  <p:tag name="KSO_WM_SLIDE_ID" val="custom20238601_6"/>
  <p:tag name="KSO_WM_TEMPLATE_MASTER_TYPE" val="0"/>
  <p:tag name="KSO_WM_SLIDE_LAYOUT" val="a_l"/>
  <p:tag name="KSO_WM_SLIDE_LAYOUT_CNT" val="1_1"/>
  <p:tag name="KSO_WM_SLIDE_DIAGTYPE" val="l"/>
  <p:tag name="KSO_WM_SPECIAL_SOURCE" val="bdnull"/>
</p:tagLst>
</file>

<file path=ppt/tags/tag10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0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10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60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</p:tagLst>
</file>

<file path=ppt/tags/tag10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01"/>
  <p:tag name="KSO_WM_TEMPLATE_CATEGORY" val="custom"/>
  <p:tag name="KSO_WM_SLIDE_INDEX" val="7"/>
  <p:tag name="KSO_WM_SLIDE_ID" val="custom20238601_7"/>
  <p:tag name="KSO_WM_TEMPLATE_MASTER_TYPE" val="0"/>
  <p:tag name="KSO_WM_SLIDE_LAYOUT" val="a_e"/>
  <p:tag name="KSO_WM_SLIDE_LAYOUT_CNT" val="1_1"/>
  <p:tag name="KSO_WM_SPECIAL_SOURCE" val="bdnull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06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08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0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0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11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7"/>
</p:tagLst>
</file>

<file path=ppt/tags/tag110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60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</p:tagLst>
</file>

<file path=ppt/tags/tag111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01"/>
  <p:tag name="KSO_WM_TEMPLATE_CATEGORY" val="custom"/>
  <p:tag name="KSO_WM_SLIDE_INDEX" val="7"/>
  <p:tag name="KSO_WM_SLIDE_ID" val="custom20238601_7"/>
  <p:tag name="KSO_WM_TEMPLATE_MASTER_TYPE" val="0"/>
  <p:tag name="KSO_WM_SLIDE_LAYOUT" val="a_e"/>
  <p:tag name="KSO_WM_SLIDE_LAYOUT_CNT" val="1_1"/>
  <p:tag name="KSO_WM_SPECIAL_SOURCE" val="bdnull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13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15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17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19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2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21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2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0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12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60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</p:tagLst>
</file>

<file path=ppt/tags/tag12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01"/>
  <p:tag name="KSO_WM_TEMPLATE_CATEGORY" val="custom"/>
  <p:tag name="KSO_WM_SLIDE_INDEX" val="7"/>
  <p:tag name="KSO_WM_SLIDE_ID" val="custom20238601_7"/>
  <p:tag name="KSO_WM_TEMPLATE_MASTER_TYPE" val="0"/>
  <p:tag name="KSO_WM_SLIDE_LAYOUT" val="a_e"/>
  <p:tag name="KSO_WM_SLIDE_LAYOUT_CNT" val="1_1"/>
  <p:tag name="KSO_WM_SPECIAL_SOURCE" val="bdnull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26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28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30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3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0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132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60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</p:tagLst>
</file>

<file path=ppt/tags/tag133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01"/>
  <p:tag name="KSO_WM_TEMPLATE_CATEGORY" val="custom"/>
  <p:tag name="KSO_WM_SLIDE_INDEX" val="7"/>
  <p:tag name="KSO_WM_SLIDE_ID" val="custom20238601_7"/>
  <p:tag name="KSO_WM_TEMPLATE_MASTER_TYPE" val="0"/>
  <p:tag name="KSO_WM_SLIDE_LAYOUT" val="a_e"/>
  <p:tag name="KSO_WM_SLIDE_LAYOUT_CNT" val="1_1"/>
  <p:tag name="KSO_WM_SPECIAL_SOURCE" val="bdnull"/>
</p:tagLst>
</file>

<file path=ppt/tags/tag13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35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37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3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0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139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60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</p:tagLst>
</file>

<file path=ppt/tags/tag1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0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01"/>
  <p:tag name="KSO_WM_TEMPLATE_CATEGORY" val="custom"/>
  <p:tag name="KSO_WM_SLIDE_INDEX" val="7"/>
  <p:tag name="KSO_WM_SLIDE_ID" val="custom20238601_7"/>
  <p:tag name="KSO_WM_TEMPLATE_MASTER_TYPE" val="0"/>
  <p:tag name="KSO_WM_SLIDE_LAYOUT" val="a_e"/>
  <p:tag name="KSO_WM_SLIDE_LAYOUT_CNT" val="1_1"/>
  <p:tag name="KSO_WM_SPECIAL_SOURCE" val="bdnull"/>
</p:tagLst>
</file>

<file path=ppt/tags/tag1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42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4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44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4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0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146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60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</p:tagLst>
</file>

<file path=ppt/tags/tag147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01"/>
  <p:tag name="KSO_WM_TEMPLATE_CATEGORY" val="custom"/>
  <p:tag name="KSO_WM_SLIDE_INDEX" val="7"/>
  <p:tag name="KSO_WM_SLIDE_ID" val="custom20238601_7"/>
  <p:tag name="KSO_WM_TEMPLATE_MASTER_TYPE" val="0"/>
  <p:tag name="KSO_WM_SLIDE_LAYOUT" val="a_e"/>
  <p:tag name="KSO_WM_SLIDE_LAYOUT_CNT" val="1_1"/>
  <p:tag name="KSO_WM_SPECIAL_SOURCE" val="bdnull"/>
</p:tagLst>
</file>

<file path=ppt/tags/tag1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49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51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5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0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15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60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</p:tagLst>
</file>

<file path=ppt/tags/tag15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01"/>
  <p:tag name="KSO_WM_TEMPLATE_CATEGORY" val="custom"/>
  <p:tag name="KSO_WM_SLIDE_INDEX" val="7"/>
  <p:tag name="KSO_WM_SLIDE_ID" val="custom20238601_7"/>
  <p:tag name="KSO_WM_TEMPLATE_MASTER_TYPE" val="0"/>
  <p:tag name="KSO_WM_SLIDE_LAYOUT" val="a_e"/>
  <p:tag name="KSO_WM_SLIDE_LAYOUT_CNT" val="1_1"/>
  <p:tag name="KSO_WM_SPECIAL_SOURCE" val="bdnull"/>
</p:tagLst>
</file>

<file path=ppt/tags/tag1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56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58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0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62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64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66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6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68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69.xml><?xml version="1.0" encoding="utf-8"?>
<p:tagLst xmlns:p="http://schemas.openxmlformats.org/presentationml/2006/main">
  <p:tag name="resource_record_key" val="{&quot;10&quot;:[3504332,4589017,50046314,21564113],&quot;19&quot;:[20344228],&quot;65&quot;:[20238601],&quot;70&quot;:[3314141,3322085]}"/>
</p:tagLst>
</file>

<file path=ppt/tags/tag1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2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8"/>
</p:tagLst>
</file>

<file path=ppt/tags/tag38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"/>
</p:tagLst>
</file>

<file path=ppt/tags/tag3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6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47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8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4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6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6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</p:tagLst>
</file>

<file path=ppt/tags/tag79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5"/>
</p:tagLst>
</file>

<file path=ppt/tags/tag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0"/>
</p:tagLst>
</file>

<file path=ppt/tags/tag8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8601"/>
</p:tagLst>
</file>

<file path=ppt/tags/tag8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8601"/>
</p:tagLst>
</file>

<file path=ppt/tags/tag8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01"/>
  <p:tag name="KSO_WM_TEMPLATE_CATEGORY" val="custom"/>
  <p:tag name="KSO_WM_TEMPLATE_MASTER_TYPE" val="0"/>
</p:tagLst>
</file>

<file path=ppt/tags/tag9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01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ISCONTENTSTITLE" val="0"/>
  <p:tag name="KSO_WM_UNIT_PRESET_TEXT" val="单击此处添加文档标题"/>
  <p:tag name="KSO_WM_UNIT_TEXT_TYPE" val="1"/>
</p:tagLst>
</file>

<file path=ppt/tags/tag92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8601"/>
  <p:tag name="KSO_WM_TEMPLATE_CATEGORY" val="custom"/>
  <p:tag name="KSO_WM_SLIDE_INDEX" val="1"/>
  <p:tag name="KSO_WM_SLIDE_ID" val="custom20238601_1"/>
  <p:tag name="KSO_WM_TEMPLATE_MASTER_TYPE" val="0"/>
  <p:tag name="KSO_WM_SLIDE_LAYOUT" val="a_b_f"/>
  <p:tag name="KSO_WM_SLIDE_LAYOUT_CNT" val="1_1_1"/>
  <p:tag name="KSO_WM_SPECIAL_SOURCE" val="bdnull"/>
</p:tagLst>
</file>

<file path=ppt/tags/tag9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8601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TEXT_FILL_FORE_SCHEMECOLOR_INDEX" val="13"/>
  <p:tag name="KSO_WM_UNIT_TEXT_FILL_TYPE" val="1"/>
  <p:tag name="KSO_WM_UNIT_USESOURCEFORMAT_APPLY" val="0"/>
</p:tagLst>
</file>

<file path=ppt/tags/tag94.xml><?xml version="1.0" encoding="utf-8"?>
<p:tagLst xmlns:p="http://schemas.openxmlformats.org/presentationml/2006/main">
  <p:tag name="KSO_WM_UNIT_TYPE" val="l_h_i"/>
  <p:tag name="KSO_WM_UNIT_SUBTYPE" val="d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95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UNIT_SUBTYPE" val="a"/>
  <p:tag name="KSO_WM_UNIT_PRESET_TEXT" val="单击此处添加目录项标题"/>
  <p:tag name="KSO_WM_UNIT_TEXT_TYPE" val="1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96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97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UNIT_SUBTYPE" val="a"/>
  <p:tag name="KSO_WM_UNIT_PRESET_TEXT" val="单击此处添加目录项标题"/>
  <p:tag name="KSO_WM_UNIT_TEXT_TYPE" val="1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98.xml><?xml version="1.0" encoding="utf-8"?>
<p:tagLst xmlns:p="http://schemas.openxmlformats.org/presentationml/2006/main">
  <p:tag name="KSO_WM_UNIT_TYPE" val="l_h_i"/>
  <p:tag name="KSO_WM_UNIT_SUBTYPE" val="d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99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UNIT_SUBTYPE" val="a"/>
  <p:tag name="KSO_WM_UNIT_PRESET_TEXT" val="单击此处添加目录项标题"/>
  <p:tag name="KSO_WM_UNIT_TEXT_TYPE" val="1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简约风线框职场办公">
  <a:themeElements>
    <a:clrScheme name="简约线条">
      <a:dk1>
        <a:srgbClr val="000000"/>
      </a:dk1>
      <a:lt1>
        <a:srgbClr val="FFFFFF"/>
      </a:lt1>
      <a:dk2>
        <a:srgbClr val="0A0A0A"/>
      </a:dk2>
      <a:lt2>
        <a:srgbClr val="F8F8F8"/>
      </a:lt2>
      <a:accent1>
        <a:srgbClr val="768CA4"/>
      </a:accent1>
      <a:accent2>
        <a:srgbClr val="7E809C"/>
      </a:accent2>
      <a:accent3>
        <a:srgbClr val="918199"/>
      </a:accent3>
      <a:accent4>
        <a:srgbClr val="9A9180"/>
      </a:accent4>
      <a:accent5>
        <a:srgbClr val="A68E74"/>
      </a:accent5>
      <a:accent6>
        <a:srgbClr val="A5A377"/>
      </a:accent6>
      <a:hlink>
        <a:srgbClr val="5F5F5F"/>
      </a:hlink>
      <a:folHlink>
        <a:srgbClr val="919191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2689</Words>
  <Application>WPS 演示</Application>
  <PresentationFormat>宽屏</PresentationFormat>
  <Paragraphs>180</Paragraphs>
  <Slides>32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51" baseType="lpstr">
      <vt:lpstr>Arial</vt:lpstr>
      <vt:lpstr>宋体</vt:lpstr>
      <vt:lpstr>Wingdings</vt:lpstr>
      <vt:lpstr>方正姚体</vt:lpstr>
      <vt:lpstr>Arial</vt:lpstr>
      <vt:lpstr>宋体-简</vt:lpstr>
      <vt:lpstr>微软雅黑</vt:lpstr>
      <vt:lpstr>汉仪旗黑</vt:lpstr>
      <vt:lpstr>微软雅黑</vt:lpstr>
      <vt:lpstr>宋体</vt:lpstr>
      <vt:lpstr>Arial Unicode MS</vt:lpstr>
      <vt:lpstr>汉仪书宋二KW</vt:lpstr>
      <vt:lpstr>Calibri</vt:lpstr>
      <vt:lpstr>Helvetica Neue</vt:lpstr>
      <vt:lpstr>宋体</vt:lpstr>
      <vt:lpstr>Arial Bold</vt:lpstr>
      <vt:lpstr>Wingdings</vt:lpstr>
      <vt:lpstr>WPS</vt:lpstr>
      <vt:lpstr>简约风线框职场办公</vt:lpstr>
      <vt:lpstr> Open-Detective: 基于 SQLBot 与 OpenDigger 的开源社区全维风险智能审计系统 </vt:lpstr>
      <vt:lpstr>目录</vt:lpstr>
      <vt:lpstr>背景意义</vt:lpstr>
      <vt:lpstr>Open-Detective: 开源社区全维风险智能审计系统</vt:lpstr>
      <vt:lpstr>Open-Detective: 开源社区全维风险智能审计系统</vt:lpstr>
      <vt:lpstr>项目概述</vt:lpstr>
      <vt:lpstr>Open-Detective: 开源社区全维风险智能审计系统</vt:lpstr>
      <vt:lpstr>Open-Detective: 开源社区全维风险智能审计系统</vt:lpstr>
      <vt:lpstr>Open-Detective: 开源社区全维风险智能审计系统</vt:lpstr>
      <vt:lpstr>Open-Detective: 开源社区全维风险智能审计系统</vt:lpstr>
      <vt:lpstr>Open-Detective: 开源社区全维风险智能审计系统</vt:lpstr>
      <vt:lpstr>技术框架及重难点</vt:lpstr>
      <vt:lpstr>Open-Detective: 开源社区全维风险智能审计系统</vt:lpstr>
      <vt:lpstr>Open-Detective: 开源社区全维风险智能审计系统</vt:lpstr>
      <vt:lpstr>Open-Detective: 开源社区全维风险智能审计系统</vt:lpstr>
      <vt:lpstr>技术框架及重难点</vt:lpstr>
      <vt:lpstr>Open-Detective: 开源社区全维风险智能审计系统</vt:lpstr>
      <vt:lpstr>Open-Detective: 开源社区全维风险智能审计系统</vt:lpstr>
      <vt:lpstr>技术创新</vt:lpstr>
      <vt:lpstr>Open-Detective: 开源社区全维风险智能审计系统</vt:lpstr>
      <vt:lpstr>Open-Detective: 开源社区全维风险智能审计系统</vt:lpstr>
      <vt:lpstr>深度分析</vt:lpstr>
      <vt:lpstr>Open-Detective: 开源社区全维风险智能审计系统</vt:lpstr>
      <vt:lpstr>Open-Detective: 开源社区全维风险智能审计系统</vt:lpstr>
      <vt:lpstr>技术实现</vt:lpstr>
      <vt:lpstr>Open-Detective: 开源社区全维风险智能审计系统</vt:lpstr>
      <vt:lpstr>Open-Detective: 开源社区全维风险智能审计系统</vt:lpstr>
      <vt:lpstr>Open-Detective: 开源社区全维风险智能审计系统</vt:lpstr>
      <vt:lpstr>Open-Detective: 开源社区全维风险智能审计系统</vt:lpstr>
      <vt:lpstr>Open-Detective: 开源社区全维风险智能审计系统</vt:lpstr>
      <vt:lpstr>Open-Detective: 开源社区全维风险智能审计系统</vt:lpstr>
      <vt:lpstr>Open-Detective: 开源社区全维风险智能审计系统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李雨峰</cp:lastModifiedBy>
  <cp:revision>156</cp:revision>
  <dcterms:created xsi:type="dcterms:W3CDTF">2026-01-13T08:24:43Z</dcterms:created>
  <dcterms:modified xsi:type="dcterms:W3CDTF">2026-01-13T08:24:43Z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2052-6.13.2.8918</vt:lpwstr>
  </property>
  <property fmtid="{D5CDD505-2E9C-101B-9397-08002B2CF9AE}" pid="3" name="ICV">
    <vt:lpwstr>CB204605574183706B2251699E0A23A1_43</vt:lpwstr>
  </property>
</Properties>
</file>